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R1-167964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</a:t>
            </a:r>
            <a:r>
              <a:rPr lang="en-US" altLang="zh-CN" sz="4000" dirty="0" smtClean="0"/>
              <a:t>Transmission Scheme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</a:t>
            </a:r>
            <a:r>
              <a:rPr lang="en-US" sz="2800" dirty="0" smtClean="0">
                <a:solidFill>
                  <a:srgbClr val="000000"/>
                </a:solidFill>
              </a:rPr>
              <a:t>NEC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In RAN1#85 meeting, the following agreements were achieved,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The following DL multi-antenna transmissions to be studied for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Closed-loop/(Semi)Open-loop spatial multiplexing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Single/Multi-point transmissions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SU/MU-MIMO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Transmit diversity,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e.g., Single/Multi panel spatial diversity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Combination of above techniques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Other DL multi-antenna transmissions and related techniques are not precluded</a:t>
            </a:r>
            <a:endParaRPr lang="zh-CN" altLang="zh-CN" dirty="0" smtClean="0"/>
          </a:p>
          <a:p>
            <a:r>
              <a:rPr lang="en-US" altLang="zh-CN" dirty="0" smtClean="0"/>
              <a:t>This does not imply that used transmission technique needs to be known to the UE</a:t>
            </a:r>
            <a:endParaRPr lang="zh-CN" altLang="en-US" dirty="0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NR should support the multiplexing of different transmission schemes to different UEs at the same time-frequency resource (an example is shown by Figure 1) </a:t>
            </a:r>
          </a:p>
          <a:p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NR should support beam based transmit diversity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Beam based transmit diversity based on single-TRP transmission should be supported in NR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Beam based transmit diversity based on multi-TRP transmission should be supported in NR (an example is shown by Figure 2)</a:t>
            </a:r>
          </a:p>
          <a:p>
            <a:pPr lvl="1"/>
            <a:r>
              <a:rPr lang="en-US" altLang="zh-CN" dirty="0" smtClean="0">
                <a:solidFill>
                  <a:srgbClr val="000000"/>
                </a:solidFill>
              </a:rPr>
              <a:t>Beam based transmit diversity is based on DM-RS for demodulation</a:t>
            </a:r>
          </a:p>
          <a:p>
            <a:pPr lvl="1"/>
            <a:endParaRPr lang="en-US" altLang="zh-CN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Beam based transmit diversity should be the fallback scheme of the multi-antenna based transmission mode </a:t>
            </a:r>
          </a:p>
          <a:p>
            <a:pPr lvl="1">
              <a:buNone/>
            </a:pPr>
            <a:endParaRPr lang="en-US" altLang="zh-CN" sz="1700" dirty="0" smtClean="0">
              <a:solidFill>
                <a:srgbClr val="000000"/>
              </a:solidFill>
            </a:endParaRPr>
          </a:p>
          <a:p>
            <a:r>
              <a:rPr lang="en-US" altLang="zh-CN" dirty="0" smtClean="0">
                <a:solidFill>
                  <a:srgbClr val="000000"/>
                </a:solidFill>
              </a:rPr>
              <a:t>The dynamic switching between different transmission schemes should be supported in a transmission mode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对象 14"/>
          <p:cNvPicPr>
            <a:picLocks noChangeAspect="1" noChangeArrowheads="1"/>
          </p:cNvPicPr>
          <p:nvPr/>
        </p:nvPicPr>
        <p:blipFill>
          <a:blip r:embed="rId2" cstate="print"/>
          <a:srcRect l="-6395" t="-410" r="-2629" b="-1230"/>
          <a:stretch>
            <a:fillRect/>
          </a:stretch>
        </p:blipFill>
        <p:spPr bwMode="auto">
          <a:xfrm>
            <a:off x="1142999" y="228600"/>
            <a:ext cx="666534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9600" y="3048000"/>
            <a:ext cx="8229600" cy="76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2000" dirty="0" smtClean="0">
                <a:solidFill>
                  <a:srgbClr val="000000"/>
                </a:solidFill>
              </a:rPr>
              <a:t>Figure 1. Multiplexing of different transmission schemes to different UEs at the same time-frequency resource.</a:t>
            </a:r>
          </a:p>
        </p:txBody>
      </p:sp>
      <p:pic>
        <p:nvPicPr>
          <p:cNvPr id="1027" name="对象 14"/>
          <p:cNvPicPr>
            <a:picLocks noChangeAspect="1" noChangeArrowheads="1"/>
          </p:cNvPicPr>
          <p:nvPr/>
        </p:nvPicPr>
        <p:blipFill>
          <a:blip r:embed="rId3" cstate="print"/>
          <a:srcRect l="-9056" t="-2400" r="-621" b="-1680"/>
          <a:stretch>
            <a:fillRect/>
          </a:stretch>
        </p:blipFill>
        <p:spPr bwMode="auto">
          <a:xfrm>
            <a:off x="2667000" y="4038600"/>
            <a:ext cx="396377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2"/>
          <p:cNvSpPr txBox="1">
            <a:spLocks/>
          </p:cNvSpPr>
          <p:nvPr/>
        </p:nvSpPr>
        <p:spPr>
          <a:xfrm>
            <a:off x="533400" y="6172200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Figure 2</a:t>
            </a:r>
            <a:r>
              <a:rPr lang="en-US" altLang="zh-CN" sz="2000" dirty="0" smtClean="0">
                <a:solidFill>
                  <a:srgbClr val="000000"/>
                </a:solidFill>
              </a:rPr>
              <a:t>. Beam based transmit diversity based on multi-TRP transmission.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4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4448</TotalTime>
  <Words>225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353</cp:revision>
  <dcterms:created xsi:type="dcterms:W3CDTF">2016-03-24T01:14:08Z</dcterms:created>
  <dcterms:modified xsi:type="dcterms:W3CDTF">2016-08-22T17:19:21Z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(3)9duNuR5yd3HBNNwSVsNMU/ze4x2q7XRjrcFVQwbakrMb+o+44wv55heiv+9bx93D+BlPye6E
tjYQx6uvZh92doeDDGl8aL3mMSMGcsKYCiuGDHLW+j8qIpK9lbgR0nripB31gFY9mGYot1oj
Ks4sUcRRmdq1pj5ZKMMf3TX80D9efChlKIsPfr52KnX0qetsORfZAxU6daI7xWCTGiGchq7d
30mwYeQb5bmpTckgBs</vt:lpwstr>
  </property>
  <property fmtid="{D5CDD505-2E9C-101B-9397-08002B2CF9AE}" pid="9" name="_2015_ms_pID_7253431">
    <vt:lpwstr>0beghOw9BSGZHgcimjrGBz8aDEA3jeu/jrWXS9b4DR98yrA2UVnlv9
1klOFd+iLapGYdhJkgm1t0P3gM3luNrCO/ItlL99PvARQmeyFtOAp+hGMEW2ypdgMHLKHTLg
adY/W1YjAEF36yinVK5KPXI1ChXlm+2FgLu7Hp48T2v3emZ/CkJPOK/y5VaEV8dyK2uj8Jc1
kezDsrFzmr9BSyl0xVpKFfa6UDqdeUK9qMrZ</vt:lpwstr>
  </property>
  <property fmtid="{D5CDD505-2E9C-101B-9397-08002B2CF9AE}" pid="10" name="_2015_ms_pID_7253432">
    <vt:lpwstr>ngajy6meHWNZgub/0+eVLp2zlXBW0zjS1JWG
QvbsTj1e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1471881240</vt:lpwstr>
  </property>
</Properties>
</file>