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2" autoAdjust="0"/>
    <p:restoredTop sz="90538" autoAdjust="0"/>
  </p:normalViewPr>
  <p:slideViewPr>
    <p:cSldViewPr snapToGrid="0">
      <p:cViewPr>
        <p:scale>
          <a:sx n="66" d="100"/>
          <a:sy n="66" d="100"/>
        </p:scale>
        <p:origin x="-1494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ADE0E1F-ABFF-448A-ABA8-FE30266DAEAF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DE3729-554B-4FB6-841D-07B748805E6B}" type="slidenum">
              <a:rPr lang="zh-CN" altLang="en-US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Way forward on slot alignment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MediaTek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#86	             			                           </a:t>
            </a:r>
            <a:r>
              <a:rPr lang="en-GB" altLang="ko-KR" b="1" dirty="0" smtClean="0">
                <a:cs typeface="Times New Roman" pitchFamily="18" charset="0"/>
              </a:rPr>
              <a:t>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R1-168548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hangingPunct="0"/>
            <a:r>
              <a:rPr lang="en-GB" altLang="zh-CN" b="1" dirty="0">
                <a:cs typeface="Times New Roman" pitchFamily="18" charset="0"/>
              </a:rPr>
              <a:t>Gothenburg, Sweden, August</a:t>
            </a:r>
            <a:r>
              <a:rPr lang="en-US" altLang="zh-CN" b="1" dirty="0">
                <a:cs typeface="Times New Roman" pitchFamily="18" charset="0"/>
              </a:rPr>
              <a:t> 22-26, 2016</a:t>
            </a:r>
            <a:endParaRPr lang="zh-CN" altLang="zh-CN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8.1.3.1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</a:p>
        </p:txBody>
      </p:sp>
      <p:sp>
        <p:nvSpPr>
          <p:cNvPr id="44" name="Content Placeholder 2"/>
          <p:cNvSpPr>
            <a:spLocks noGrp="1"/>
          </p:cNvSpPr>
          <p:nvPr>
            <p:ph idx="1"/>
          </p:nvPr>
        </p:nvSpPr>
        <p:spPr>
          <a:xfrm>
            <a:off x="413657" y="1306285"/>
            <a:ext cx="8367486" cy="4630058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For CP overheads larger than zero, slot boundaries are aligned at the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subframe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boundary in case of: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Potential different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CP overheads with the same subcarrier spacing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Potential different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CP overheads with different subcarrier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spacings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FFS CP overhead equals to zero</a:t>
            </a: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Note:  In the above, the slot duration is assumed no longer than the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subframe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duration</a:t>
            </a: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Note: different CP overhead, e.g. normal CP and extended CP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3256</TotalTime>
  <Words>95</Words>
  <Application>Microsoft Office PowerPoint</Application>
  <PresentationFormat>全屏显示(4:3)</PresentationFormat>
  <Paragraphs>14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slot alignment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t00274236</cp:lastModifiedBy>
  <cp:revision>676</cp:revision>
  <dcterms:created xsi:type="dcterms:W3CDTF">2016-04-12T08:45:03Z</dcterms:created>
  <dcterms:modified xsi:type="dcterms:W3CDTF">2016-08-26T11:59:50Z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(2)AURmZ94IzPHwmigGM6+xUnZ79WESzSUp1Q33cHtlFxgN+cfVsfYEv2CV9J59DegpgNAjKmK7
60hGElREOso6stg+DCGVq2fblaHwYMGhRofT7FsE/OWjVr+7nAMXCO/fPi/d7ExXxsqOMaVQ
bmti8FYkyiu/XlS99aytWfAeLptrYAdle1l+7VT4AyX7sInB/68dY8WzCW1Z/lx18Zhmj+gi
l4FfLruOdN7DaPDNmF</vt:lpwstr>
  </property>
  <property fmtid="{D5CDD505-2E9C-101B-9397-08002B2CF9AE}" pid="4" name="_2015_ms_pID_7253431">
    <vt:lpwstr>xUh5DD7eyXfS1D5hU1PG2JZZftJ5c9rqgXmnERojQyZhUotdtGPuZe
nmY9axOmPpPLmDDa7xmWgX+gD0xkoxIonanmUCyYXiEh1le17b+KbiJdw5L6XRHCbI4Faf7N
71JrJ7JMqyx90kaRNQKTUd1LrvOhdgAnTfR3ABIlDPLKdb1RmHYEE0soRXCWsYqghvhNZe15
YyjzlfqbzNveU+X5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1472052147</vt:lpwstr>
  </property>
</Properties>
</file>