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5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78" autoAdjust="0"/>
  </p:normalViewPr>
  <p:slideViewPr>
    <p:cSldViewPr>
      <p:cViewPr varScale="1">
        <p:scale>
          <a:sx n="109" d="100"/>
          <a:sy n="109" d="100"/>
        </p:scale>
        <p:origin x="1644" y="84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Supporting URLLC in NR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</a:t>
            </a:r>
            <a:r>
              <a:rPr lang="en-US" altLang="zh-CN" smtClean="0"/>
              <a:t>, </a:t>
            </a:r>
            <a:r>
              <a:rPr lang="en-US" altLang="zh-CN" smtClean="0"/>
              <a:t>ZTE, </a:t>
            </a:r>
            <a:r>
              <a:rPr lang="en-US" altLang="zh-CN" dirty="0" smtClean="0"/>
              <a:t>Sharp, MTI,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0141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3GPP TSG RAN WG1 Meeting #86                                                                          </a:t>
            </a:r>
            <a:r>
              <a:rPr lang="en-US" altLang="zh-CN" sz="1600" b="1" dirty="0" smtClean="0">
                <a:latin typeface="Times New Roman" pitchFamily="18" charset="0"/>
                <a:cs typeface="Times New Roman" pitchFamily="18" charset="0"/>
              </a:rPr>
              <a:t>R1-168545</a:t>
            </a: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Gothenburg, Sweden, 22nd - 26th Aug 2016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7.1.3.2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400" dirty="0" smtClean="0"/>
              <a:t>At least the following potential options should be considered</a:t>
            </a:r>
          </a:p>
          <a:p>
            <a:pPr lvl="1"/>
            <a:r>
              <a:rPr lang="en-US" altLang="ko-KR" sz="2000" dirty="0" smtClean="0">
                <a:ea typeface="굴림" panose="020B0600000101010101" pitchFamily="50" charset="-127"/>
              </a:rPr>
              <a:t>Dynamic resource sharing between URLLC and </a:t>
            </a:r>
            <a:r>
              <a:rPr lang="en-US" altLang="ko-KR" sz="2000" dirty="0" err="1" smtClean="0">
                <a:ea typeface="굴림" panose="020B0600000101010101" pitchFamily="50" charset="-127"/>
              </a:rPr>
              <a:t>eMBB</a:t>
            </a:r>
            <a:endParaRPr lang="en-US" altLang="ko-KR" sz="2000" dirty="0" smtClean="0">
              <a:ea typeface="굴림" panose="020B0600000101010101" pitchFamily="50" charset="-127"/>
            </a:endParaRPr>
          </a:p>
          <a:p>
            <a:pPr lvl="2"/>
            <a:r>
              <a:rPr lang="en-US" altLang="ko-KR" sz="1600" dirty="0" smtClean="0">
                <a:ea typeface="굴림" panose="020B0600000101010101" pitchFamily="50" charset="-127"/>
              </a:rPr>
              <a:t>For </a:t>
            </a:r>
            <a:r>
              <a:rPr lang="en-US" altLang="ko-KR" sz="1600" dirty="0">
                <a:ea typeface="굴림" panose="020B0600000101010101" pitchFamily="50" charset="-127"/>
              </a:rPr>
              <a:t>DL, </a:t>
            </a:r>
            <a:r>
              <a:rPr lang="en-US" altLang="ko-KR" sz="1600" dirty="0" smtClean="0">
                <a:ea typeface="굴림" panose="020B0600000101010101" pitchFamily="50" charset="-127"/>
              </a:rPr>
              <a:t>mechanisms to schedule mini-slot transmission where the resources of it can partially overlap with resources </a:t>
            </a:r>
            <a:r>
              <a:rPr lang="en-US" altLang="ko-KR" sz="1600" dirty="0">
                <a:ea typeface="굴림" panose="020B0600000101010101" pitchFamily="50" charset="-127"/>
              </a:rPr>
              <a:t>of ongoing/scheduled </a:t>
            </a:r>
            <a:r>
              <a:rPr lang="en-US" altLang="ko-KR" sz="1600" dirty="0" smtClean="0">
                <a:ea typeface="굴림" panose="020B0600000101010101" pitchFamily="50" charset="-127"/>
              </a:rPr>
              <a:t>slot transmission </a:t>
            </a:r>
            <a:r>
              <a:rPr lang="en-US" altLang="ko-KR" sz="1600" dirty="0">
                <a:ea typeface="굴림" panose="020B0600000101010101" pitchFamily="50" charset="-127"/>
              </a:rPr>
              <a:t>at least from network </a:t>
            </a:r>
            <a:r>
              <a:rPr lang="en-US" altLang="ko-KR" sz="1600" dirty="0" smtClean="0">
                <a:ea typeface="굴림" panose="020B0600000101010101" pitchFamily="50" charset="-127"/>
              </a:rPr>
              <a:t>perspective</a:t>
            </a:r>
          </a:p>
          <a:p>
            <a:pPr lvl="3"/>
            <a:r>
              <a:rPr lang="en-US" altLang="ko-KR" sz="1400" dirty="0" smtClean="0">
                <a:ea typeface="굴림" panose="020B0600000101010101" pitchFamily="50" charset="-127"/>
              </a:rPr>
              <a:t>FFS: A similar or same mechanism applicability to UL</a:t>
            </a:r>
          </a:p>
          <a:p>
            <a:pPr lvl="3"/>
            <a:r>
              <a:rPr lang="en-US" altLang="ko-KR" sz="1400" dirty="0" smtClean="0">
                <a:ea typeface="굴림" panose="020B0600000101010101" pitchFamily="50" charset="-127"/>
              </a:rPr>
              <a:t>Note: preemption or superposition can be considered </a:t>
            </a:r>
            <a:endParaRPr lang="en-US" altLang="ko-KR" sz="1400" dirty="0">
              <a:ea typeface="굴림" panose="020B0600000101010101" pitchFamily="50" charset="-127"/>
            </a:endParaRPr>
          </a:p>
          <a:p>
            <a:pPr lvl="2"/>
            <a:r>
              <a:rPr lang="en-US" altLang="ko-KR" sz="1600" dirty="0" smtClean="0">
                <a:ea typeface="굴림" panose="020B0600000101010101" pitchFamily="50" charset="-127"/>
              </a:rPr>
              <a:t>Implementation techniques based on scheduling (e.g., by adapting transmission duration) to allow multiplexing </a:t>
            </a:r>
            <a:r>
              <a:rPr lang="en-US" altLang="ko-KR" sz="1600" dirty="0">
                <a:ea typeface="굴림" panose="020B0600000101010101" pitchFamily="50" charset="-127"/>
              </a:rPr>
              <a:t>of different durations of </a:t>
            </a:r>
            <a:r>
              <a:rPr lang="en-US" altLang="ko-KR" sz="1600" dirty="0" smtClean="0">
                <a:ea typeface="굴림" panose="020B0600000101010101" pitchFamily="50" charset="-127"/>
              </a:rPr>
              <a:t>transmission</a:t>
            </a:r>
          </a:p>
          <a:p>
            <a:pPr lvl="1"/>
            <a:r>
              <a:rPr lang="en-US" altLang="ko-KR" sz="2000" dirty="0" smtClean="0">
                <a:ea typeface="굴림" panose="020B0600000101010101" pitchFamily="50" charset="-127"/>
              </a:rPr>
              <a:t>At least for shorter transmission UL, semi-static resource sharing between URLLC and </a:t>
            </a:r>
            <a:r>
              <a:rPr lang="en-US" altLang="ko-KR" sz="2000" dirty="0" err="1" smtClean="0">
                <a:ea typeface="굴림" panose="020B0600000101010101" pitchFamily="50" charset="-127"/>
              </a:rPr>
              <a:t>eMBB</a:t>
            </a:r>
            <a:endParaRPr lang="en-US" altLang="ko-KR" sz="2000" dirty="0" smtClean="0">
              <a:ea typeface="굴림" panose="020B0600000101010101" pitchFamily="50" charset="-127"/>
            </a:endParaRPr>
          </a:p>
          <a:p>
            <a:pPr lvl="2"/>
            <a:r>
              <a:rPr lang="en-US" altLang="ko-KR" sz="1600" dirty="0" smtClean="0">
                <a:ea typeface="굴림" panose="020B0600000101010101" pitchFamily="50" charset="-127"/>
              </a:rPr>
              <a:t>FDM </a:t>
            </a:r>
            <a:r>
              <a:rPr lang="en-US" altLang="ko-KR" sz="1600" dirty="0">
                <a:ea typeface="굴림" panose="020B0600000101010101" pitchFamily="50" charset="-127"/>
              </a:rPr>
              <a:t>and/or TDM </a:t>
            </a:r>
            <a:r>
              <a:rPr lang="en-US" altLang="ko-KR" sz="1600" dirty="0" smtClean="0">
                <a:ea typeface="굴림" panose="020B0600000101010101" pitchFamily="50" charset="-127"/>
              </a:rPr>
              <a:t>manner</a:t>
            </a:r>
            <a:endParaRPr lang="en-US" altLang="ko-KR" sz="1600" dirty="0">
              <a:ea typeface="굴림" panose="020B0600000101010101" pitchFamily="50" charset="-127"/>
            </a:endParaRPr>
          </a:p>
          <a:p>
            <a:pPr lvl="1"/>
            <a:r>
              <a:rPr lang="en-US" altLang="ko-KR" sz="2000" dirty="0" smtClean="0">
                <a:ea typeface="굴림" panose="020B0600000101010101" pitchFamily="50" charset="-127"/>
              </a:rPr>
              <a:t>Other mechanisms are not precluded</a:t>
            </a:r>
            <a:endParaRPr lang="en-US" altLang="ko-KR" sz="1600" dirty="0">
              <a:ea typeface="굴림" panose="020B0600000101010101" pitchFamily="50" charset="-127"/>
            </a:endParaRPr>
          </a:p>
          <a:p>
            <a:pPr lvl="1"/>
            <a:endParaRPr lang="en-US" altLang="ko-KR" sz="12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14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5729</TotalTime>
  <Words>143</Words>
  <Application>Microsoft Office PowerPoint</Application>
  <PresentationFormat>화면 슬라이드 쇼(4:3)</PresentationFormat>
  <Paragraphs>17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宋体</vt:lpstr>
      <vt:lpstr>굴림</vt:lpstr>
      <vt:lpstr>맑은 고딕</vt:lpstr>
      <vt:lpstr>Arial</vt:lpstr>
      <vt:lpstr>Calibri</vt:lpstr>
      <vt:lpstr>Times New Roman</vt:lpstr>
      <vt:lpstr>Office 主题</vt:lpstr>
      <vt:lpstr>WF on Supporting URLLC in NR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yunjung</cp:lastModifiedBy>
  <cp:revision>431</cp:revision>
  <dcterms:created xsi:type="dcterms:W3CDTF">2015-02-09T15:32:33Z</dcterms:created>
  <dcterms:modified xsi:type="dcterms:W3CDTF">2016-08-26T09:51:26Z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