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0"/>
  </p:normalViewPr>
  <p:slideViewPr>
    <p:cSldViewPr>
      <p:cViewPr>
        <p:scale>
          <a:sx n="84" d="100"/>
          <a:sy n="84" d="100"/>
        </p:scale>
        <p:origin x="-9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UL DMRS for </a:t>
            </a:r>
            <a:r>
              <a:rPr lang="en-US" altLang="zh-CN" dirty="0" err="1" smtClean="0"/>
              <a:t>sTTI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HiSilicon, Nokia, ASB, Ericsson,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Potevio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Qualcomm, CATT, Intel,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Spreadtrum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LG,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Mediatek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Samsung, ZTE,</a:t>
            </a:r>
            <a:r>
              <a:rPr lang="en-GB" sz="2400" dirty="0" smtClean="0"/>
              <a:t> 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ZTE Microelectronics, NTT DOCOMO, </a:t>
            </a:r>
            <a:r>
              <a:rPr lang="en-GB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Panasonic,Sony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R1-168533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Gothenburg, Sweden 22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 - 26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7.2.12.2.1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At least for 2-symbol based </a:t>
            </a:r>
            <a:r>
              <a:rPr lang="en-US" altLang="zh-CN" sz="2800" dirty="0" err="1" smtClean="0"/>
              <a:t>sTTI</a:t>
            </a:r>
            <a:r>
              <a:rPr lang="en-US" altLang="zh-CN" sz="2800" dirty="0" smtClean="0"/>
              <a:t>, UL DMRS position for </a:t>
            </a:r>
            <a:r>
              <a:rPr lang="en-US" altLang="zh-CN" sz="2800" dirty="0" err="1" smtClean="0"/>
              <a:t>sPUSCH</a:t>
            </a:r>
            <a:r>
              <a:rPr lang="en-US" altLang="zh-CN" sz="2800" dirty="0" smtClean="0"/>
              <a:t> is indicated by </a:t>
            </a:r>
            <a:r>
              <a:rPr lang="en-US" altLang="zh-CN" sz="2800" dirty="0" err="1" smtClean="0"/>
              <a:t>eNB</a:t>
            </a:r>
            <a:endParaRPr lang="en-US" altLang="zh-CN" sz="2800" dirty="0" smtClean="0"/>
          </a:p>
          <a:p>
            <a:pPr lvl="1"/>
            <a:r>
              <a:rPr lang="en-US" altLang="zh-CN" sz="2000" dirty="0" smtClean="0"/>
              <a:t>FFS how to indicate UL DMRS position</a:t>
            </a:r>
            <a:endParaRPr lang="en-US" altLang="zh-CN" sz="2000" dirty="0" smtClean="0">
              <a:solidFill>
                <a:srgbClr val="FFC000"/>
              </a:solidFill>
            </a:endParaRPr>
          </a:p>
          <a:p>
            <a:pPr lvl="1"/>
            <a:r>
              <a:rPr lang="en-US" altLang="zh-CN" sz="2000" dirty="0" smtClean="0"/>
              <a:t>FFS whether or not to support fixed UL DMRS position</a:t>
            </a:r>
          </a:p>
          <a:p>
            <a:r>
              <a:rPr lang="en-US" altLang="zh-CN" sz="2800" dirty="0" smtClean="0"/>
              <a:t>For 1-slot </a:t>
            </a:r>
            <a:r>
              <a:rPr lang="en-US" altLang="zh-CN" sz="2800" dirty="0" err="1" smtClean="0"/>
              <a:t>sTTI</a:t>
            </a:r>
            <a:r>
              <a:rPr lang="en-US" altLang="zh-CN" sz="2800" dirty="0" smtClean="0"/>
              <a:t>, self-contained UL DMRS for </a:t>
            </a:r>
            <a:r>
              <a:rPr lang="en-US" altLang="zh-CN" sz="2800" dirty="0" err="1" smtClean="0"/>
              <a:t>sPUSCH</a:t>
            </a:r>
            <a:r>
              <a:rPr lang="en-US" altLang="zh-CN" sz="2800" dirty="0" smtClean="0"/>
              <a:t> is supported</a:t>
            </a:r>
          </a:p>
          <a:p>
            <a:pPr lvl="1"/>
            <a:r>
              <a:rPr lang="en-US" altLang="zh-CN" sz="2000" dirty="0" smtClean="0"/>
              <a:t>Support at least the legacy DMRS structure, where DMRS is located in the fourth symbol of the slot</a:t>
            </a: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475656" y="4581128"/>
          <a:ext cx="5324475" cy="1123950"/>
        </p:xfrm>
        <a:graphic>
          <a:graphicData uri="http://schemas.openxmlformats.org/presentationml/2006/ole">
            <p:oleObj spid="_x0000_s4099" name="Visio" r:id="rId4" imgW="5324666" imgH="1127284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</TotalTime>
  <Words>117</Words>
  <Application>Microsoft Office PowerPoint</Application>
  <PresentationFormat>On-screen Show (4:3)</PresentationFormat>
  <Paragraphs>13</Paragraphs>
  <Slides>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主题</vt:lpstr>
      <vt:lpstr>Visio</vt:lpstr>
      <vt:lpstr>WF on UL DMRS for sTTI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160</cp:revision>
  <dcterms:created xsi:type="dcterms:W3CDTF">2016-04-08T01:45:47Z</dcterms:created>
  <dcterms:modified xsi:type="dcterms:W3CDTF">2016-08-26T08:09:05Z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(3)7Q59hhFvrgW2kTi6BOY/oNgA9ehJof7AvRDA4DjBv+lUkg7pcz3XzFp8xq/rl85cX56NyoJH
Fe7tZRW8Tw3id8eq2zzvMX/GPhbY2PaSYKjtPZmOpt7Ie9OkkHXC+EikCSXTWDH8r/kQtTNl
gxjWP2Em3mQKZKsWZYSqeXDYOUhzzaV3+s+HAV16b6ttChubGxoeAi2r4Jn97P3wKQPEtkBC
+CAoCfRjdI8YV83xuL</vt:lpwstr>
  </property>
  <property fmtid="{D5CDD505-2E9C-101B-9397-08002B2CF9AE}" pid="3" name="_2015_ms_pID_7253431">
    <vt:lpwstr>dAAroSxucXemX+eSrFjtZiLCk9bxoZdU+LAovaGDX9oPPOhmiPGv4i
HB5FOLaZZ/0AHQGrt1gg3BYjUmM7jgZsMAKt2uUc+g0lTIdF2Ysjp/bjvnsBNoqrU5xRiKLe
NLk+CpI6YChhzw3fYyTt6eDO62U34SeBvYm64SyLeUqIBHPzShIzLSLchQl0LVDwJ8wxq1zK
U6pI2lQz6h0caHG/lUdKCmpojUpjafnf4nA1</vt:lpwstr>
  </property>
  <property fmtid="{D5CDD505-2E9C-101B-9397-08002B2CF9AE}" pid="4" name="_2015_ms_pID_7253432">
    <vt:lpwstr>X676cfZlqqoOt93MKTB9c3dnFLSYEj8l95w9
MIF1QJIA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1472195319</vt:lpwstr>
  </property>
</Properties>
</file>