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5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92" autoAdjust="0"/>
    <p:restoredTop sz="94660"/>
  </p:normalViewPr>
  <p:slideViewPr>
    <p:cSldViewPr snapToGrid="0">
      <p:cViewPr varScale="1">
        <p:scale>
          <a:sx n="70" d="100"/>
          <a:sy n="70" d="100"/>
        </p:scale>
        <p:origin x="84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09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40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18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99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422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6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7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89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62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011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48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CF2FA-D4D3-4E96-BB5D-77AD4E5756E6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727A1-9EB6-42D5-AF27-50B673E9AE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44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460" y="1122363"/>
            <a:ext cx="1109108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WF on Use </a:t>
            </a:r>
            <a:r>
              <a:rPr lang="en-US" dirty="0"/>
              <a:t>Case Discussion for </a:t>
            </a:r>
            <a:r>
              <a:rPr lang="en-US" dirty="0" smtClean="0"/>
              <a:t>Time Domain </a:t>
            </a:r>
            <a:r>
              <a:rPr lang="en-US" dirty="0"/>
              <a:t>Structure Use Cases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6884"/>
            <a:ext cx="1219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				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R1-168531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8281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9571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830636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Email discussion where companies provide further input on use cases with completion by [Sep 16]; e.g.,</a:t>
            </a:r>
          </a:p>
          <a:p>
            <a:pPr lvl="1"/>
            <a:r>
              <a:rPr lang="en-US" dirty="0" smtClean="0"/>
              <a:t>How often can DL control appear? UL control?</a:t>
            </a:r>
          </a:p>
          <a:p>
            <a:pPr lvl="2"/>
            <a:r>
              <a:rPr lang="en-US" dirty="0" smtClean="0"/>
              <a:t>How is this associated with the transmission duration mentioned in R1-168489?</a:t>
            </a:r>
          </a:p>
          <a:p>
            <a:pPr lvl="1"/>
            <a:r>
              <a:rPr lang="en-US" dirty="0" smtClean="0"/>
              <a:t>How often can user be scheduled?</a:t>
            </a:r>
          </a:p>
          <a:p>
            <a:pPr lvl="2"/>
            <a:r>
              <a:rPr lang="en-US" dirty="0" smtClean="0"/>
              <a:t>What is smallest possible scheduled duration?</a:t>
            </a:r>
          </a:p>
          <a:p>
            <a:pPr lvl="1"/>
            <a:r>
              <a:rPr lang="en-US" dirty="0" smtClean="0"/>
              <a:t>How </a:t>
            </a:r>
            <a:r>
              <a:rPr lang="en-US" dirty="0" smtClean="0"/>
              <a:t>often </a:t>
            </a:r>
            <a:r>
              <a:rPr lang="en-US" dirty="0" smtClean="0"/>
              <a:t>may gaps appear </a:t>
            </a:r>
            <a:r>
              <a:rPr lang="en-US" dirty="0" smtClean="0"/>
              <a:t>w/in transmission duration? How much overhead?</a:t>
            </a:r>
            <a:endParaRPr lang="en-US" dirty="0" smtClean="0"/>
          </a:p>
          <a:p>
            <a:pPr lvl="1"/>
            <a:r>
              <a:rPr lang="en-US" dirty="0" smtClean="0"/>
              <a:t>Note: please provide all lengths in terms of symbols for each intended SCS.</a:t>
            </a:r>
          </a:p>
          <a:p>
            <a:pPr lvl="2"/>
            <a:r>
              <a:rPr lang="en-US" dirty="0" smtClean="0"/>
              <a:t>SCS as provided (or updated from) R1-168489 “Use Cases/Scenarios for Slot Structure Discussion”</a:t>
            </a:r>
          </a:p>
          <a:p>
            <a:pPr lvl="2"/>
            <a:r>
              <a:rPr lang="en-US" dirty="0" smtClean="0"/>
              <a:t>Absolute times (</a:t>
            </a:r>
            <a:r>
              <a:rPr lang="en-US" dirty="0" err="1" smtClean="0"/>
              <a:t>e.g</a:t>
            </a:r>
            <a:r>
              <a:rPr lang="en-US" dirty="0" smtClean="0"/>
              <a:t>, </a:t>
            </a:r>
            <a:r>
              <a:rPr lang="en-US" dirty="0" err="1" smtClean="0"/>
              <a:t>ms</a:t>
            </a:r>
            <a:r>
              <a:rPr lang="en-US" dirty="0" smtClean="0"/>
              <a:t> or us) should also be supplied for clarification</a:t>
            </a:r>
          </a:p>
          <a:p>
            <a:pPr lvl="2"/>
            <a:r>
              <a:rPr lang="en-US" dirty="0" smtClean="0"/>
              <a:t>Any other questions may be added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356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146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Calibri Light</vt:lpstr>
      <vt:lpstr>Times New Roman</vt:lpstr>
      <vt:lpstr>Office Theme</vt:lpstr>
      <vt:lpstr>WF on Use Case Discussion for Time Domain Structure Use Cases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 Cases/Scenarios for Slot Structure Discussion</dc:title>
  <dc:creator>Ji, Tingfang</dc:creator>
  <cp:lastModifiedBy>Soriaga, Joseph</cp:lastModifiedBy>
  <cp:revision>119</cp:revision>
  <dcterms:created xsi:type="dcterms:W3CDTF">2016-08-25T13:08:08Z</dcterms:created>
  <dcterms:modified xsi:type="dcterms:W3CDTF">2016-08-26T07:38:27Z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1251620942</vt:i4>
  </property>
  <property fmtid="{D5CDD505-2E9C-101B-9397-08002B2CF9AE}" pid="3" name="_NewReviewCycle">
    <vt:lpwstr/>
  </property>
  <property fmtid="{D5CDD505-2E9C-101B-9397-08002B2CF9AE}" pid="4" name="_EmailSubject">
    <vt:lpwstr>[NR] Use cases for slot structure (7pm discussion)</vt:lpwstr>
  </property>
  <property fmtid="{D5CDD505-2E9C-101B-9397-08002B2CF9AE}" pid="5" name="_AuthorEmail">
    <vt:lpwstr>jsoriaga@qti.qualcomm.com</vt:lpwstr>
  </property>
  <property fmtid="{D5CDD505-2E9C-101B-9397-08002B2CF9AE}" pid="6" name="_AuthorEmailDisplayName">
    <vt:lpwstr>Soriaga, Joseph</vt:lpwstr>
  </property>
  <property fmtid="{D5CDD505-2E9C-101B-9397-08002B2CF9AE}" pid="7" name="_PreviousAdHocReviewCycleID">
    <vt:i4>905406349</vt:i4>
  </property>
</Properties>
</file>