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927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417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0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566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6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282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589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846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636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826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594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E52AA-4F07-4A4E-93CF-FC33225F1AF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370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92728" y="1214438"/>
            <a:ext cx="9144000" cy="2387600"/>
          </a:xfrm>
        </p:spPr>
        <p:txBody>
          <a:bodyPr/>
          <a:lstStyle/>
          <a:p>
            <a:r>
              <a:rPr lang="en-GB" b="1" dirty="0"/>
              <a:t>WF on </a:t>
            </a:r>
            <a:r>
              <a:rPr lang="en-GB" b="1" dirty="0" smtClean="0"/>
              <a:t>network </a:t>
            </a:r>
            <a:r>
              <a:rPr lang="en-GB" b="1" dirty="0"/>
              <a:t>coordination aspects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4757" y="3841524"/>
            <a:ext cx="9144000" cy="1655762"/>
          </a:xfrm>
        </p:spPr>
        <p:txBody>
          <a:bodyPr/>
          <a:lstStyle/>
          <a:p>
            <a:r>
              <a:rPr lang="fi-FI" dirty="0" smtClean="0"/>
              <a:t>Nokia, Samsung, </a:t>
            </a:r>
            <a:r>
              <a:rPr lang="fi-FI" dirty="0" err="1" smtClean="0"/>
              <a:t>Mediatek</a:t>
            </a:r>
            <a:r>
              <a:rPr lang="fi-FI" dirty="0" smtClean="0"/>
              <a:t>, </a:t>
            </a:r>
            <a:r>
              <a:rPr lang="fi-FI" dirty="0" smtClean="0"/>
              <a:t>Intel, ASB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381000"/>
            <a:ext cx="11419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			</a:t>
            </a:r>
            <a:r>
              <a:rPr lang="en-GB" sz="2400" b="1" dirty="0"/>
              <a:t>	</a:t>
            </a:r>
            <a:r>
              <a:rPr lang="en-GB" sz="2400" b="1" dirty="0" smtClean="0"/>
              <a:t>	</a:t>
            </a:r>
            <a:r>
              <a:rPr lang="en-GB" sz="2400" b="1" smtClean="0"/>
              <a:t>	R1-168530  </a:t>
            </a:r>
            <a:endParaRPr lang="en-GB" sz="2400" b="1" dirty="0" smtClean="0"/>
          </a:p>
          <a:p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1495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6264"/>
            <a:ext cx="10515600" cy="1017360"/>
          </a:xfrm>
        </p:spPr>
        <p:txBody>
          <a:bodyPr/>
          <a:lstStyle/>
          <a:p>
            <a:pPr algn="ctr"/>
            <a:r>
              <a:rPr lang="da-DK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889453"/>
            <a:ext cx="10515600" cy="5587547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 smtClean="0"/>
              <a:t>Study a framework to support various interference coordination schemes:</a:t>
            </a:r>
          </a:p>
          <a:p>
            <a:pPr lvl="1"/>
            <a:r>
              <a:rPr lang="en-US" dirty="0" smtClean="0"/>
              <a:t>Interference </a:t>
            </a:r>
            <a:r>
              <a:rPr lang="en-US" dirty="0"/>
              <a:t>coordination over different time scales:</a:t>
            </a:r>
          </a:p>
          <a:p>
            <a:pPr lvl="2"/>
            <a:r>
              <a:rPr lang="en-US" dirty="0" smtClean="0"/>
              <a:t>Semi-static/preconfigured </a:t>
            </a:r>
            <a:r>
              <a:rPr lang="en-US" dirty="0"/>
              <a:t>interference coordination</a:t>
            </a:r>
          </a:p>
          <a:p>
            <a:pPr lvl="2"/>
            <a:r>
              <a:rPr lang="en-US" dirty="0" smtClean="0"/>
              <a:t>Dynamic </a:t>
            </a:r>
            <a:r>
              <a:rPr lang="en-US" dirty="0"/>
              <a:t>interference coordination</a:t>
            </a:r>
          </a:p>
          <a:p>
            <a:pPr lvl="1"/>
            <a:r>
              <a:rPr lang="en-US" dirty="0" smtClean="0"/>
              <a:t>Interference </a:t>
            </a:r>
            <a:r>
              <a:rPr lang="en-US" dirty="0"/>
              <a:t>coordination where data </a:t>
            </a:r>
            <a:r>
              <a:rPr lang="en-US" dirty="0" smtClean="0"/>
              <a:t>from/to UE(s) </a:t>
            </a:r>
            <a:r>
              <a:rPr lang="en-US" dirty="0"/>
              <a:t>is</a:t>
            </a:r>
          </a:p>
          <a:p>
            <a:pPr lvl="2"/>
            <a:r>
              <a:rPr lang="en-US" dirty="0" smtClean="0"/>
              <a:t>Simultaneously </a:t>
            </a:r>
            <a:r>
              <a:rPr lang="en-US" dirty="0"/>
              <a:t>transmitted </a:t>
            </a:r>
            <a:r>
              <a:rPr lang="en-US" dirty="0" smtClean="0"/>
              <a:t>from/received at </a:t>
            </a:r>
            <a:r>
              <a:rPr lang="en-US" dirty="0"/>
              <a:t>multiple transmission points</a:t>
            </a:r>
          </a:p>
          <a:p>
            <a:pPr lvl="2"/>
            <a:r>
              <a:rPr lang="en-US" dirty="0" smtClean="0"/>
              <a:t>Transmitted from/received at </a:t>
            </a:r>
            <a:r>
              <a:rPr lang="en-US" dirty="0"/>
              <a:t>single transmission point</a:t>
            </a:r>
          </a:p>
          <a:p>
            <a:pPr lvl="0"/>
            <a:r>
              <a:rPr lang="en-US" dirty="0"/>
              <a:t>The above study </a:t>
            </a:r>
            <a:r>
              <a:rPr lang="en-US" dirty="0" smtClean="0"/>
              <a:t>should consider:</a:t>
            </a:r>
          </a:p>
          <a:p>
            <a:pPr lvl="1"/>
            <a:r>
              <a:rPr lang="en-US" dirty="0" smtClean="0"/>
              <a:t>Forward compatibility</a:t>
            </a:r>
            <a:endParaRPr lang="en-US" dirty="0"/>
          </a:p>
          <a:p>
            <a:pPr lvl="1"/>
            <a:r>
              <a:rPr lang="en-US" dirty="0" smtClean="0"/>
              <a:t>Low and high NR frequencies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Take </a:t>
            </a:r>
            <a:r>
              <a:rPr lang="en-US" dirty="0"/>
              <a:t>into account backhaul/</a:t>
            </a:r>
            <a:r>
              <a:rPr lang="en-US" dirty="0" err="1"/>
              <a:t>fronthaul</a:t>
            </a:r>
            <a:r>
              <a:rPr lang="en-US" dirty="0"/>
              <a:t> latency </a:t>
            </a:r>
            <a:r>
              <a:rPr lang="en-US" dirty="0" smtClean="0"/>
              <a:t>constraints</a:t>
            </a:r>
          </a:p>
          <a:p>
            <a:pPr lvl="1"/>
            <a:r>
              <a:rPr lang="en-US" dirty="0" smtClean="0"/>
              <a:t>Consider </a:t>
            </a:r>
            <a:r>
              <a:rPr lang="en-US" dirty="0"/>
              <a:t>both TDD and FDD</a:t>
            </a:r>
          </a:p>
          <a:p>
            <a:pPr lvl="1"/>
            <a:r>
              <a:rPr lang="en-US" dirty="0" smtClean="0"/>
              <a:t>Consider </a:t>
            </a:r>
            <a:r>
              <a:rPr lang="en-US" dirty="0"/>
              <a:t>both data and control channels</a:t>
            </a:r>
          </a:p>
          <a:p>
            <a:pPr lvl="1"/>
            <a:r>
              <a:rPr lang="en-US" dirty="0" smtClean="0"/>
              <a:t>Take </a:t>
            </a:r>
            <a:r>
              <a:rPr lang="en-US" dirty="0"/>
              <a:t>into account interference coordination for advanced receivers</a:t>
            </a:r>
          </a:p>
        </p:txBody>
      </p:sp>
    </p:spTree>
    <p:extLst>
      <p:ext uri="{BB962C8B-B14F-4D97-AF65-F5344CB8AC3E}">
        <p14:creationId xmlns:p14="http://schemas.microsoft.com/office/powerpoint/2010/main" val="249920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3499</TotalTime>
  <Words>105</Words>
  <Application>Microsoft Office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Calibri Light</vt:lpstr>
      <vt:lpstr>Office Theme</vt:lpstr>
      <vt:lpstr>WF on network coordination aspects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Forward: Network based ICIC for NR</dc:title>
  <dc:creator>Soret, Beatriz (Nokia - DK/Aalborg)</dc:creator>
  <cp:lastModifiedBy>Nokia</cp:lastModifiedBy>
  <cp:revision>21</cp:revision>
  <dcterms:created xsi:type="dcterms:W3CDTF">2016-08-16T09:42:59Z</dcterms:created>
  <dcterms:modified xsi:type="dcterms:W3CDTF">2016-08-26T09:05:38Z</dcterms:modified>
</cp:coreProperties>
</file>