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81" r:id="rId4"/>
    <p:sldId id="380" r:id="rId5"/>
    <p:sldId id="386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FF"/>
    <a:srgbClr val="FF0000"/>
    <a:srgbClr val="FFFFCC"/>
    <a:srgbClr val="AAAA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5918" autoAdjust="0"/>
  </p:normalViewPr>
  <p:slideViewPr>
    <p:cSldViewPr snapToGrid="0">
      <p:cViewPr>
        <p:scale>
          <a:sx n="66" d="100"/>
          <a:sy n="66" d="100"/>
        </p:scale>
        <p:origin x="-1644" y="-2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dirty="0">
              <a:latin typeface="Arial" charset="0"/>
            </a:endParaRPr>
          </a:p>
        </p:txBody>
      </p:sp>
      <p:sp>
        <p:nvSpPr>
          <p:cNvPr id="1126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8685B5-3BD5-4767-992C-FF6BE83FCA4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4"/>
            <a:ext cx="8523288" cy="1414689"/>
          </a:xfrm>
        </p:spPr>
        <p:txBody>
          <a:bodyPr/>
          <a:lstStyle/>
          <a:p>
            <a:pPr algn="ctr" eaLnBrk="1" hangingPunct="1"/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WF on scenario and channel model for NR MIMO link and system level calibration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</a:t>
            </a:r>
            <a:r>
              <a:rPr lang="en-US" altLang="zh-CN" sz="2000" dirty="0" smtClean="0"/>
              <a:t>86   </a:t>
            </a:r>
            <a:r>
              <a:rPr lang="sv-SE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	       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</a:t>
            </a:r>
            <a:r>
              <a:rPr lang="en-US" altLang="zh-CN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68529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 smtClean="0">
                <a:latin typeface="Calibri" pitchFamily="34" charset="0"/>
              </a:rPr>
              <a:t>Gothenburg, Sweden, 22</a:t>
            </a:r>
            <a:r>
              <a:rPr lang="en-US" altLang="zh-CN" sz="2400" baseline="30000" dirty="0" smtClean="0">
                <a:latin typeface="Calibri" pitchFamily="34" charset="0"/>
              </a:rPr>
              <a:t>nd </a:t>
            </a:r>
            <a:r>
              <a:rPr lang="en-US" altLang="zh-CN" sz="2400" dirty="0">
                <a:latin typeface="Calibri" pitchFamily="34" charset="0"/>
              </a:rPr>
              <a:t>– </a:t>
            </a:r>
            <a:r>
              <a:rPr lang="en-US" altLang="zh-CN" sz="2400" dirty="0" smtClean="0">
                <a:latin typeface="Calibri" pitchFamily="34" charset="0"/>
              </a:rPr>
              <a:t>26</a:t>
            </a:r>
            <a:r>
              <a:rPr lang="en-US" altLang="zh-CN" sz="2400" baseline="30000" dirty="0" smtClean="0">
                <a:latin typeface="Calibri" pitchFamily="34" charset="0"/>
              </a:rPr>
              <a:t>th</a:t>
            </a:r>
            <a:r>
              <a:rPr lang="en-US" altLang="zh-CN" sz="2400" dirty="0" smtClean="0">
                <a:latin typeface="Calibri" pitchFamily="34" charset="0"/>
              </a:rPr>
              <a:t> August </a:t>
            </a:r>
            <a:r>
              <a:rPr lang="en-US" altLang="zh-CN" sz="2400" dirty="0">
                <a:latin typeface="Calibri" pitchFamily="34" charset="0"/>
              </a:rPr>
              <a:t>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34711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</a:t>
            </a:r>
            <a:r>
              <a:rPr lang="en-US" altLang="ja-JP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8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.1.5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 smtClean="0"/>
              <a:t>ZTE Corporation, ZTE Microelectronics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 smtClean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961342"/>
            <a:ext cx="8402638" cy="58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buFont typeface="Arial" charset="0"/>
              <a:buChar char="•"/>
              <a:defRPr/>
            </a:pPr>
            <a:r>
              <a:rPr lang="en-US" altLang="zh-CN" sz="2400" b="0" dirty="0" smtClean="0">
                <a:latin typeface="Times New Roman" pitchFamily="18" charset="0"/>
                <a:cs typeface="Times New Roman" pitchFamily="18" charset="0"/>
              </a:rPr>
              <a:t>RAN1 agreements</a:t>
            </a:r>
          </a:p>
          <a:p>
            <a:pPr lvl="1" algn="just"/>
            <a:r>
              <a:rPr lang="en-US" altLang="zh-CN" i="1" dirty="0" smtClean="0"/>
              <a:t>For the purpose of calibration, companies are encouraged to provide baseline results for NR MIMO in the following meetings, including link-level and system level simulations</a:t>
            </a:r>
            <a:endParaRPr lang="zh-CN" altLang="zh-CN" i="1" dirty="0" smtClean="0"/>
          </a:p>
          <a:p>
            <a:pPr lvl="2" algn="just"/>
            <a:r>
              <a:rPr lang="en-US" altLang="zh-CN" i="1" dirty="0" smtClean="0"/>
              <a:t>Discuss further on baseline simulation assumptions and metrics for calibration in email discussion after RAN1#86 </a:t>
            </a:r>
            <a:endParaRPr lang="zh-CN" altLang="zh-CN" i="1" dirty="0" smtClean="0"/>
          </a:p>
          <a:p>
            <a:pPr lvl="2" algn="just"/>
            <a:r>
              <a:rPr lang="en-US" altLang="zh-CN" i="1" dirty="0" smtClean="0"/>
              <a:t>Thereafter, email reflector is used to collect results (no online time for calibration discussions, similar to channel model calibration)</a:t>
            </a:r>
            <a:endParaRPr lang="zh-CN" altLang="zh-CN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>
          <a:xfrm>
            <a:off x="282575" y="190500"/>
            <a:ext cx="8523288" cy="5984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Proposals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171" name="Rectangle 4"/>
          <p:cNvSpPr>
            <a:spLocks noChangeArrowheads="1"/>
          </p:cNvSpPr>
          <p:nvPr/>
        </p:nvSpPr>
        <p:spPr bwMode="auto">
          <a:xfrm>
            <a:off x="365125" y="876300"/>
            <a:ext cx="8402638" cy="565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8138" lvl="1" indent="-276225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Approve the following scenario/channel model for NR MIMO link and system levels calibration:</a:t>
            </a:r>
            <a:endParaRPr lang="en-US" altLang="zh-CN" sz="20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Link-level: CDL model with random angular offset, e.g.,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3GPP TR38.900 CDL-A model (Delay spread = 10 ns )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3GPP TR38.900 CDL-D model (Delay spread = 10 ns )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Mobility: 3km/h</a:t>
            </a:r>
          </a:p>
          <a:p>
            <a:pPr marL="1824038" lvl="3" indent="-342900" algn="just" eaLnBrk="1" hangingPunct="1">
              <a:spcBef>
                <a:spcPts val="300"/>
              </a:spcBef>
              <a:buFontTx/>
              <a:buChar char="-"/>
              <a:defRPr/>
            </a:pPr>
            <a:r>
              <a:rPr lang="en-US" altLang="zh-CN" b="0" dirty="0" smtClean="0">
                <a:latin typeface="Times New Roman" pitchFamily="18" charset="0"/>
                <a:cs typeface="Times New Roman" pitchFamily="18" charset="0"/>
              </a:rPr>
              <a:t>Notes: The angles are uniformly distributed within 0-360 degrees in azimuth domain and  0-180 degrees in zenith domain via applying uniform-distribution translation angle in Section 7.7.5.1 in TR 38.900 accordingly.</a:t>
            </a:r>
            <a:endParaRPr lang="en-US" altLang="zh-CN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lang="en-US" altLang="zh-CN" sz="2000" b="0" dirty="0" smtClean="0">
                <a:latin typeface="Times New Roman" pitchFamily="18" charset="0"/>
                <a:cs typeface="Times New Roman" pitchFamily="18" charset="0"/>
              </a:rPr>
              <a:t>System-level: </a:t>
            </a:r>
            <a:r>
              <a:rPr lang="en-GB" altLang="zh-CN" sz="2000" b="0" dirty="0" smtClean="0">
                <a:solidFill>
                  <a:srgbClr val="000000"/>
                </a:solidFill>
                <a:latin typeface="Times New Roman"/>
                <a:ea typeface="宋体"/>
              </a:rPr>
              <a:t>Indoor hotspot, Urban macro, dense urban</a:t>
            </a:r>
            <a:r>
              <a:rPr lang="en-GB" altLang="zh-CN" sz="2000" dirty="0" smtClean="0">
                <a:solidFill>
                  <a:srgbClr val="000000"/>
                </a:solidFill>
                <a:latin typeface="Times New Roman"/>
                <a:ea typeface="宋体"/>
              </a:rPr>
              <a:t> </a:t>
            </a:r>
            <a:endParaRPr lang="en-US" altLang="zh-CN" sz="2000" b="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09638" lvl="1" indent="-342900" algn="just" eaLnBrk="1" hangingPunct="1">
              <a:spcBef>
                <a:spcPts val="300"/>
              </a:spcBef>
              <a:buFont typeface="Arial" pitchFamily="34" charset="0"/>
              <a:buChar char="•"/>
              <a:defRPr/>
            </a:pPr>
            <a:endParaRPr lang="en-US" altLang="zh-CN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19439</TotalTime>
  <Words>194</Words>
  <Application>Microsoft Office PowerPoint</Application>
  <PresentationFormat>全屏显示(4:3)</PresentationFormat>
  <Paragraphs>21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scenario and channel model for NR MIMO link and system level calibration</vt:lpstr>
      <vt:lpstr>Background</vt:lpstr>
      <vt:lpstr>Proposals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2202</cp:revision>
  <dcterms:created xsi:type="dcterms:W3CDTF">2007-12-19T20:51:45Z</dcterms:created>
  <dcterms:modified xsi:type="dcterms:W3CDTF">2016-08-26T07:17:27Z</dcterms:modified>
</cp:coreProperties>
</file>