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9" r:id="rId5"/>
    <p:sldId id="271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latinLnBrk="0"/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SLS evaluation </a:t>
            </a:r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methodologies for MA</a:t>
            </a:r>
            <a:endParaRPr lang="ja-JP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ZTE, ZTE Microelectronics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ja-JP" sz="2400" dirty="0" smtClean="0"/>
              <a:t>R1-</a:t>
            </a:r>
            <a:r>
              <a:rPr lang="en-US" altLang="ko-KR" sz="2400" dirty="0" smtClean="0"/>
              <a:t>168510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8.1.2.2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– offline discussion results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72008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traffic model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applied to MA is as follows :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288337"/>
              </p:ext>
            </p:extLst>
          </p:nvPr>
        </p:nvGraphicFramePr>
        <p:xfrm>
          <a:off x="755576" y="1052736"/>
          <a:ext cx="7704856" cy="6439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4608512"/>
              </a:tblGrid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Attributes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assumptions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88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packet arrival rate per UE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Poisson arrival</a:t>
                      </a:r>
                      <a:r>
                        <a:rPr lang="en-GB" altLang="ko-K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arrival rate  λ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56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UEs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 cell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number of UEs per cell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o-KR" altLang="en-US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2178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ko-KR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acket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Follow TR45.820 </a:t>
                      </a:r>
                    </a:p>
                    <a:p>
                      <a:pPr latinLnBrk="1"/>
                      <a:r>
                        <a:rPr lang="en-US" altLang="ko-KR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2: Fix 40 Bytes </a:t>
                      </a:r>
                    </a:p>
                    <a:p>
                      <a:pPr latinLnBrk="1"/>
                      <a:r>
                        <a:rPr lang="en-US" altLang="ko-KR" strike="noStrike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are encouraged to evaluate both options</a:t>
                      </a:r>
                    </a:p>
                    <a:p>
                      <a:pPr latinLnBrk="1"/>
                      <a:r>
                        <a:rPr lang="en-US" altLang="ko-KR" strike="dbl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Fix: </a:t>
                      </a:r>
                      <a:r>
                        <a:rPr lang="en-US" altLang="ko-KR" strike="dbl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[20, 40</a:t>
                      </a:r>
                      <a:r>
                        <a:rPr lang="en-US" altLang="ko-KR" strike="dblStrik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ko-KR" strike="dbl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altLang="ko-KR" strike="dbl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Bytes 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(Company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reports the used value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2: Variable,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e.g., traffic model in NB-</a:t>
                      </a:r>
                      <a:r>
                        <a:rPr lang="en-US" altLang="ko-KR" strike="dblStrike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IoT</a:t>
                      </a:r>
                      <a:endParaRPr lang="en-US" altLang="ko-KR" strike="dblStrike" baseline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atinLnBrk="1"/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3: Random [20, 40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200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 Bytes </a:t>
                      </a:r>
                    </a:p>
                    <a:p>
                      <a:pPr latinLnBrk="1"/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option is not precluded</a:t>
                      </a:r>
                    </a:p>
                    <a:p>
                      <a:pPr latinLnBrk="1"/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Select option at RAN#86bis</a:t>
                      </a:r>
                    </a:p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details on packet segmentation assumption </a:t>
                      </a:r>
                    </a:p>
                  </a:txBody>
                  <a:tcPr/>
                </a:tc>
              </a:tr>
              <a:tr h="374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</a:p>
                  </a:txBody>
                  <a:tcPr/>
                </a:tc>
              </a:tr>
              <a:tr h="393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packet 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drop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rate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en-US" altLang="ko-KR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93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Packet dropping 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timer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Baseline: 1s, 10s </a:t>
                      </a:r>
                    </a:p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values are not precluded. </a:t>
                      </a:r>
                      <a:endParaRPr lang="en-US" altLang="ko-KR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9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Background-offline discussion results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SLS evaluation for </a:t>
            </a:r>
            <a:r>
              <a:rPr lang="en-US" altLang="ko-KR" sz="2600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autonomous/</a:t>
            </a:r>
            <a:r>
              <a:rPr lang="en-US" altLang="ko-K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grant-free</a:t>
            </a:r>
            <a:r>
              <a:rPr lang="en-US" altLang="ko-KR" sz="2600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/contention-based 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MA applied to </a:t>
            </a:r>
            <a:r>
              <a:rPr lang="en-US" altLang="ko-K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1"/>
            <a:r>
              <a:rPr lang="en-US" altLang="ko-KR" sz="2400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following performance metrics are used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report 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packet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rate vs. packet arrival rate per cell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curve</a:t>
            </a:r>
          </a:p>
          <a:p>
            <a:pPr marL="457200" lvl="1" indent="0">
              <a:buNone/>
            </a:pP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24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Traffic model with Poisson arrival is used </a:t>
            </a:r>
          </a:p>
          <a:p>
            <a:pPr lvl="2"/>
            <a:r>
              <a:rPr lang="en-US" altLang="ko-KR" sz="20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report payload size used in the simulation </a:t>
            </a:r>
          </a:p>
          <a:p>
            <a:pPr lvl="1"/>
            <a:r>
              <a:rPr lang="en-US" altLang="ko-KR" sz="24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following performance metrics are used</a:t>
            </a:r>
          </a:p>
          <a:p>
            <a:pPr lvl="2"/>
            <a:r>
              <a:rPr lang="en-US" altLang="ko-KR" sz="20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Packet </a:t>
            </a:r>
            <a:r>
              <a:rPr lang="en-US" altLang="ko-KR" sz="2000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rate vs. packet arrival rate </a:t>
            </a:r>
            <a:r>
              <a:rPr lang="en-US" altLang="ko-KR" sz="20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 cell curve  </a:t>
            </a:r>
          </a:p>
          <a:p>
            <a:pPr lvl="3"/>
            <a:r>
              <a:rPr lang="en-US" altLang="ko-KR" sz="18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Target </a:t>
            </a:r>
            <a:r>
              <a:rPr lang="en-US" altLang="ko-KR" sz="1800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drop rate for comparison of MA schemes is </a:t>
            </a:r>
            <a:r>
              <a:rPr lang="en-US" altLang="ko-KR" sz="18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</a:p>
          <a:p>
            <a:pPr lvl="3"/>
            <a:r>
              <a:rPr lang="en-US" altLang="ko-KR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</a:t>
            </a:r>
            <a:r>
              <a:rPr lang="en-US" altLang="ko-KR" strike="dbl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encouraged to provide packet dropping criteria</a:t>
            </a:r>
          </a:p>
          <a:p>
            <a:pPr lvl="2"/>
            <a:r>
              <a:rPr lang="en-US" altLang="ko-KR" sz="20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UEs per cell used in the simulation should be reported  </a:t>
            </a:r>
          </a:p>
          <a:p>
            <a:pPr lvl="2"/>
            <a:r>
              <a:rPr lang="en-US" altLang="ko-KR" sz="2000" strike="dbl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packet arrival rate reflects system loading, e.g. number of arrived packets per cell per sec.</a:t>
            </a:r>
          </a:p>
        </p:txBody>
      </p:sp>
    </p:spTree>
    <p:extLst>
      <p:ext uri="{BB962C8B-B14F-4D97-AF65-F5344CB8AC3E}">
        <p14:creationId xmlns:p14="http://schemas.microsoft.com/office/powerpoint/2010/main" val="35271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72008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traffic model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applied to MA is as follows :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721239"/>
              </p:ext>
            </p:extLst>
          </p:nvPr>
        </p:nvGraphicFramePr>
        <p:xfrm>
          <a:off x="755576" y="1736944"/>
          <a:ext cx="7704856" cy="4500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4608512"/>
              </a:tblGrid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Attributes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assumptions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88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packet arrival rate per UE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Poisson arrival</a:t>
                      </a:r>
                      <a:r>
                        <a:rPr lang="en-GB" altLang="ko-KR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arrival rate  λ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56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UEs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 cell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number of UEs per cell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o-KR" altLang="en-US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2178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Packet size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Follow TR45.820 </a:t>
                      </a:r>
                    </a:p>
                    <a:p>
                      <a:pPr latinLnBrk="1"/>
                      <a:r>
                        <a:rPr lang="en-US" altLang="ko-KR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2: Fix 40 Bytes </a:t>
                      </a:r>
                    </a:p>
                    <a:p>
                      <a:pPr latinLnBrk="1"/>
                      <a:r>
                        <a:rPr lang="en-US" altLang="ko-KR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are encouraged to evaluate both options</a:t>
                      </a:r>
                    </a:p>
                    <a:p>
                      <a:pPr latinLnBrk="1"/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report details on packet segmentation assumption </a:t>
                      </a:r>
                    </a:p>
                  </a:txBody>
                  <a:tcPr/>
                </a:tc>
              </a:tr>
              <a:tr h="374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 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 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simulation 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</a:p>
                  </a:txBody>
                  <a:tcPr/>
                </a:tc>
              </a:tr>
              <a:tr h="374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packet drop rate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en-US" altLang="ko-KR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4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Packet dropping timer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Baseline: 1s, 10s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values are not precluded.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68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SLS evaluation for 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grant-free UL 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 applied to </a:t>
            </a:r>
            <a:r>
              <a:rPr lang="en-US" altLang="ko-K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 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packet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rate vs. packet arrival rate per cell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curve</a:t>
            </a:r>
          </a:p>
          <a:p>
            <a:pPr marL="457200" lvl="1" indent="0">
              <a:buNone/>
            </a:pPr>
            <a:endParaRPr lang="en-US" altLang="ko-KR" sz="2000" strike="dbl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35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425</Words>
  <Application>Microsoft Office PowerPoint</Application>
  <PresentationFormat>화면 슬라이드 쇼(4:3)</PresentationFormat>
  <Paragraphs>69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Background – offline discussion results </vt:lpstr>
      <vt:lpstr>Background-offline discussion results 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Eunsun Kim</cp:lastModifiedBy>
  <cp:revision>83</cp:revision>
  <dcterms:created xsi:type="dcterms:W3CDTF">2016-08-18T10:28:16Z</dcterms:created>
  <dcterms:modified xsi:type="dcterms:W3CDTF">2016-08-25T19:44:24Z</dcterms:modified>
</cp:coreProperties>
</file>