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29EAC-227E-44A0-B158-41C2D530379C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43633" y="2198857"/>
            <a:ext cx="8230864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8778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SimHei" pitchFamily="2" charset="-122"/>
                <a:cs typeface="+mj-cs"/>
              </a:rPr>
              <a:t>WF on interference</a:t>
            </a:r>
            <a:r>
              <a:rPr kumimoji="0" lang="en-US" altLang="zh-CN" sz="44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SimHei" pitchFamily="2" charset="-122"/>
                <a:cs typeface="+mj-cs"/>
              </a:rPr>
              <a:t> measurement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SimHei" pitchFamily="2" charset="-122"/>
                <a:cs typeface="+mj-cs"/>
              </a:rPr>
              <a:t> in Rel-14 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SimHei" pitchFamily="2" charset="-122"/>
              <a:cs typeface="+mj-cs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				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68504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Gothenburg, Sweden 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GB" altLang="zh-CN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GB" altLang="zh-CN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 August,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7.2.4.2.3</a:t>
            </a: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414908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Huawei,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 smtClean="0"/>
              <a:t>, </a:t>
            </a:r>
            <a:r>
              <a:rPr lang="en-US" altLang="en-US" sz="2400" dirty="0" smtClean="0"/>
              <a:t>CATT, Samsung, </a:t>
            </a:r>
            <a:r>
              <a:rPr lang="en-US" altLang="en-US" sz="2400" dirty="0" err="1" smtClean="0"/>
              <a:t>Xinwei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1930" y="214783"/>
            <a:ext cx="8230864" cy="673739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8684" y="1000664"/>
            <a:ext cx="8337280" cy="5047939"/>
          </a:xfrm>
        </p:spPr>
        <p:txBody>
          <a:bodyPr/>
          <a:lstStyle/>
          <a:p>
            <a:r>
              <a:rPr lang="en-US" altLang="zh-CN" sz="2000" b="0" dirty="0" smtClean="0"/>
              <a:t> The agreement from RAN1#85 is </a:t>
            </a:r>
          </a:p>
          <a:p>
            <a:pPr lvl="1">
              <a:buFont typeface="Arial" pitchFamily="34" charset="0"/>
              <a:buChar char="‒"/>
            </a:pPr>
            <a:r>
              <a:rPr lang="en-US" altLang="zh-CN" kern="1200" dirty="0" smtClean="0">
                <a:ea typeface="ＭＳ Ｐゴシック" pitchFamily="34" charset="-128"/>
              </a:rPr>
              <a:t>	</a:t>
            </a:r>
            <a:r>
              <a:rPr lang="en-US" altLang="zh-CN" sz="1800" i="1" kern="1200" dirty="0" smtClean="0">
                <a:ea typeface="ＭＳ Ｐゴシック" pitchFamily="34" charset="-128"/>
              </a:rPr>
              <a:t>Also, interference measurement enhancement can be considered</a:t>
            </a:r>
          </a:p>
          <a:p>
            <a:r>
              <a:rPr lang="en-US" altLang="zh-CN" sz="2000" b="0" dirty="0" smtClean="0"/>
              <a:t>When both intra-cell and inter-cell interference are captured, significant gain is observed, i.e.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9653" y="2841060"/>
          <a:ext cx="7971211" cy="2503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6083"/>
                <a:gridCol w="1087031"/>
                <a:gridCol w="1290418"/>
                <a:gridCol w="3977679"/>
              </a:tblGrid>
              <a:tr h="219805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Cell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Average Gain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Cell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Edge Gain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Simulation Assumptions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</a:tr>
              <a:tr h="360491"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Huawei</a:t>
                      </a:r>
                      <a:r>
                        <a:rPr lang="en-US" altLang="zh-CN" sz="1400" b="1" baseline="30000" dirty="0" smtClean="0"/>
                        <a:t>[R1-167674]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25% 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36%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Both intra-cell and inter-cell interference captured with realistic error modeling</a:t>
                      </a:r>
                      <a:r>
                        <a:rPr lang="en-US" altLang="zh-CN" sz="1400" b="0" baseline="0" dirty="0" smtClean="0"/>
                        <a:t> </a:t>
                      </a:r>
                      <a:endParaRPr lang="zh-CN" altLang="en-US" sz="1400" b="0" dirty="0" smtClean="0"/>
                    </a:p>
                  </a:txBody>
                  <a:tcPr marL="68562" marR="68562"/>
                </a:tc>
              </a:tr>
              <a:tr h="379562"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Ericsson</a:t>
                      </a:r>
                      <a:r>
                        <a:rPr lang="en-US" altLang="zh-CN" sz="1400" b="1" baseline="30000" dirty="0" smtClean="0"/>
                        <a:t>[R1-167642]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18%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21%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Both intra-cell and inter-cell interference captured</a:t>
                      </a:r>
                      <a:r>
                        <a:rPr lang="en-US" altLang="zh-CN" sz="1400" b="0" baseline="0" dirty="0" smtClean="0"/>
                        <a:t> with ideal link adaptation</a:t>
                      </a:r>
                      <a:endParaRPr lang="zh-CN" altLang="en-US" sz="1400" b="0" dirty="0" smtClean="0"/>
                    </a:p>
                  </a:txBody>
                  <a:tcPr marL="68562" marR="68562"/>
                </a:tc>
              </a:tr>
              <a:tr h="339699">
                <a:tc>
                  <a:txBody>
                    <a:bodyPr/>
                    <a:lstStyle/>
                    <a:p>
                      <a:r>
                        <a:rPr lang="en-US" altLang="zh-CN" sz="1400" b="1" baseline="0" dirty="0" smtClean="0"/>
                        <a:t>CMCC</a:t>
                      </a:r>
                      <a:r>
                        <a:rPr lang="en-US" altLang="zh-CN" sz="1400" b="1" baseline="30000" dirty="0" smtClean="0"/>
                        <a:t>[R1-167093]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9%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14%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Only</a:t>
                      </a:r>
                      <a:r>
                        <a:rPr lang="en-US" altLang="zh-CN" sz="1400" b="0" baseline="0" dirty="0" smtClean="0"/>
                        <a:t> </a:t>
                      </a:r>
                      <a:r>
                        <a:rPr lang="en-US" altLang="zh-CN" sz="1400" b="0" dirty="0" smtClean="0"/>
                        <a:t>intra-cell interference captured in simulation</a:t>
                      </a:r>
                      <a:endParaRPr lang="zh-CN" altLang="en-US" sz="1400" b="0" dirty="0" smtClean="0"/>
                    </a:p>
                  </a:txBody>
                  <a:tcPr marL="68562" marR="68562"/>
                </a:tc>
              </a:tr>
              <a:tr h="199823">
                <a:tc>
                  <a:txBody>
                    <a:bodyPr/>
                    <a:lstStyle/>
                    <a:p>
                      <a:r>
                        <a:rPr lang="en-US" altLang="zh-CN" sz="1400" b="1" baseline="0" dirty="0" smtClean="0"/>
                        <a:t>NTT DCM</a:t>
                      </a:r>
                      <a:r>
                        <a:rPr lang="en-US" altLang="zh-CN" sz="1400" b="1" baseline="30000" dirty="0" smtClean="0"/>
                        <a:t>[R1-167350]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3%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9%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400" b="0" dirty="0"/>
                    </a:p>
                  </a:txBody>
                  <a:tcPr marL="68562" marR="6856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088" y="178186"/>
            <a:ext cx="8230864" cy="617968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/>
              <a:t>Proposals</a:t>
            </a:r>
            <a:endParaRPr lang="zh-CN" altLang="en-US" sz="4000" b="1" dirty="0"/>
          </a:p>
        </p:txBody>
      </p:sp>
      <p:sp>
        <p:nvSpPr>
          <p:cNvPr id="5" name="内容占位符 2"/>
          <p:cNvSpPr>
            <a:spLocks noGrp="1"/>
          </p:cNvSpPr>
          <p:nvPr>
            <p:ph sz="half" idx="1"/>
          </p:nvPr>
        </p:nvSpPr>
        <p:spPr>
          <a:xfrm>
            <a:off x="251520" y="1148317"/>
            <a:ext cx="8565890" cy="4977925"/>
          </a:xfrm>
        </p:spPr>
        <p:txBody>
          <a:bodyPr/>
          <a:lstStyle/>
          <a:p>
            <a:r>
              <a:rPr lang="en-US" altLang="zh-CN" sz="2400" dirty="0" smtClean="0"/>
              <a:t>Specify interference measurement enhancements in Rel-14.</a:t>
            </a:r>
          </a:p>
          <a:p>
            <a:r>
              <a:rPr lang="en-US" altLang="zh-CN" sz="2400" dirty="0" smtClean="0"/>
              <a:t>Candidate schemes include:</a:t>
            </a:r>
            <a:endParaRPr lang="en-US" altLang="zh-CN" sz="1800" dirty="0" smtClean="0"/>
          </a:p>
          <a:p>
            <a:pPr lvl="1"/>
            <a:r>
              <a:rPr lang="en-US" altLang="zh-CN" sz="2000" dirty="0" smtClean="0"/>
              <a:t>Definition and configuration of a new type CSI-IM for TM9 and TM10</a:t>
            </a:r>
          </a:p>
          <a:p>
            <a:pPr lvl="2"/>
            <a:r>
              <a:rPr lang="en-US" altLang="zh-CN" sz="1600" dirty="0" smtClean="0"/>
              <a:t>Interference measurement is based on cancellation of intended signals</a:t>
            </a:r>
          </a:p>
          <a:p>
            <a:pPr lvl="2"/>
            <a:r>
              <a:rPr lang="en-US" altLang="zh-CN" sz="1600" dirty="0" smtClean="0"/>
              <a:t>Both inter-cell and intra-cell interference should be captured</a:t>
            </a:r>
          </a:p>
          <a:p>
            <a:pPr lvl="2"/>
            <a:r>
              <a:rPr lang="en-US" altLang="zh-CN" sz="1600" dirty="0" smtClean="0"/>
              <a:t>FFS NZP CSI-RS or DMRS as CSI-IM</a:t>
            </a:r>
            <a:endParaRPr lang="en-US" altLang="zh-CN" dirty="0" smtClean="0"/>
          </a:p>
          <a:p>
            <a:pPr lvl="1"/>
            <a:r>
              <a:rPr lang="en-US" altLang="zh-CN" sz="2000" dirty="0" err="1" smtClean="0"/>
              <a:t>Aperiodic</a:t>
            </a:r>
            <a:r>
              <a:rPr lang="en-US" altLang="zh-CN" sz="2000" dirty="0" smtClean="0"/>
              <a:t> CSI-IM, based on </a:t>
            </a:r>
          </a:p>
          <a:p>
            <a:pPr lvl="2"/>
            <a:r>
              <a:rPr lang="en-US" altLang="zh-CN" sz="1600" dirty="0" smtClean="0"/>
              <a:t>The existing CSI-IM</a:t>
            </a:r>
          </a:p>
          <a:p>
            <a:pPr lvl="2"/>
            <a:r>
              <a:rPr lang="en-US" altLang="zh-CN" sz="1600" dirty="0" smtClean="0"/>
              <a:t>The new CSI-IM type (see above, if specified).</a:t>
            </a:r>
          </a:p>
          <a:p>
            <a:pPr lvl="1"/>
            <a:r>
              <a:rPr lang="en-US" altLang="zh-CN" sz="2000" dirty="0" smtClean="0"/>
              <a:t>If needed, L1/RRC signaling to assist UE interference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5152</TotalTime>
  <Words>169</Words>
  <Application>Microsoft Office PowerPoint</Application>
  <PresentationFormat>On-screen Show 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Slide 1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张瑞齐</dc:creator>
  <cp:lastModifiedBy>Bin Liu</cp:lastModifiedBy>
  <cp:revision>33</cp:revision>
  <dcterms:created xsi:type="dcterms:W3CDTF">2016-08-18T07:14:36Z</dcterms:created>
  <dcterms:modified xsi:type="dcterms:W3CDTF">2016-08-25T18:35:39Z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(2)KnM3lc/QhM2eiC11wPNZ5Pvomhn2mUumR8ohEyHr9GdUAxOftCIqJFKBVMIxeJod94W3H3Gu
5LVpydPmEwx33kuRQhoNl5iPdcaERpy43+7/HiaFkKOvP3c/ef5lNqTDGJ9aaz1Wpqv8ojuT
Yr/E1TJ9LDrCi6GtTB7eiWzRI7yk7IJ2NvEOvOLIYINAwDnldcJbOwV8Vw65Xl9EuV5CAJ8S
3w3j3zlNCKBnw6A/4v</vt:lpwstr>
  </property>
  <property fmtid="{D5CDD505-2E9C-101B-9397-08002B2CF9AE}" pid="3" name="_2015_ms_pID_7253431">
    <vt:lpwstr>lbk9y5MMWLnkep3QBiH2u0zA/LvuigHv596tvf91DZ8lLigh0YgExW
yJGD3FH3GSb3MEbnBVxnvfji3ezIBI2pbSVXLhsoRRVeiGdOppBdA5LXUFc56fGaf9f8gA1H
sU6G/C4PiCEcSSRu1arpLqL57yYKBOYzZTO22zmS8qv+y9KTo5Bza8tV+atpZQOxPxe4fRQI
IV/O75AYRqqkHXjG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1471852852</vt:lpwstr>
  </property>
</Properties>
</file>