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sundars@qti.qualcomm.com;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R1-168483</a:t>
            </a:r>
            <a:endParaRPr lang="en-US" sz="2400" b="1" i="1" dirty="0"/>
          </a:p>
          <a:p>
            <a:r>
              <a:rPr lang="en-US" sz="2400" b="1" dirty="0"/>
              <a:t>Gothenburg, Sweden 22</a:t>
            </a:r>
            <a:r>
              <a:rPr lang="en-US" sz="2400" b="1" baseline="30000" dirty="0"/>
              <a:t>nd</a:t>
            </a:r>
            <a:r>
              <a:rPr lang="en-US" sz="2400" b="1" dirty="0"/>
              <a:t> - 26</a:t>
            </a:r>
            <a:r>
              <a:rPr lang="en-US" sz="2400" b="1" baseline="30000" dirty="0"/>
              <a:t>th</a:t>
            </a:r>
            <a:r>
              <a:rPr lang="en-US" sz="2400" b="1" dirty="0"/>
              <a:t> August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carrier bandwidth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MediaTek</a:t>
            </a:r>
            <a:r>
              <a:rPr lang="en-US" sz="2800" dirty="0" smtClean="0"/>
              <a:t>, Intel,  </a:t>
            </a:r>
            <a:r>
              <a:rPr lang="en-US" sz="2800" dirty="0" smtClean="0"/>
              <a:t>[</a:t>
            </a:r>
            <a:r>
              <a:rPr lang="en-US" sz="2800" dirty="0" err="1" smtClean="0"/>
              <a:t>SierraWirless</a:t>
            </a:r>
            <a:r>
              <a:rPr lang="en-US" sz="2800" dirty="0" smtClean="0"/>
              <a:t>, …]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At least one transmission bandwidth within a carrier bandwidth </a:t>
            </a:r>
            <a:r>
              <a:rPr lang="en-US" sz="2000" dirty="0" smtClean="0"/>
              <a:t>can </a:t>
            </a:r>
            <a:r>
              <a:rPr lang="en-US" sz="2000" dirty="0" smtClean="0"/>
              <a:t>be </a:t>
            </a:r>
            <a:r>
              <a:rPr lang="en-US" sz="2000" dirty="0" smtClean="0"/>
              <a:t>specified for </a:t>
            </a:r>
            <a:r>
              <a:rPr lang="en-US" sz="2000" dirty="0" smtClean="0"/>
              <a:t>transmission of </a:t>
            </a:r>
            <a:r>
              <a:rPr lang="en-US" sz="2000" dirty="0" smtClean="0"/>
              <a:t> each synchronization signal </a:t>
            </a:r>
            <a:r>
              <a:rPr lang="en-US" sz="2000" dirty="0" smtClean="0"/>
              <a:t>and at least some essential system information</a:t>
            </a:r>
            <a:r>
              <a:rPr lang="en-US" sz="2000" dirty="0" smtClean="0"/>
              <a:t>.</a:t>
            </a:r>
          </a:p>
          <a:p>
            <a:pPr lvl="1"/>
            <a:r>
              <a:rPr lang="en-US" sz="2000" dirty="0" smtClean="0"/>
              <a:t>The transmission bandwidth may be </a:t>
            </a:r>
            <a:r>
              <a:rPr lang="en-US" sz="2000" dirty="0" smtClean="0"/>
              <a:t>specified </a:t>
            </a:r>
            <a:r>
              <a:rPr lang="en-US" sz="2000" dirty="0" smtClean="0"/>
              <a:t>either differently according </a:t>
            </a:r>
            <a:r>
              <a:rPr lang="en-US" sz="2000" dirty="0" smtClean="0"/>
              <a:t>to </a:t>
            </a:r>
            <a:r>
              <a:rPr lang="en-US" sz="2000" dirty="0" smtClean="0"/>
              <a:t>the frequency range or the same across the frequency ranges</a:t>
            </a:r>
          </a:p>
          <a:p>
            <a:pPr lvl="1"/>
            <a:r>
              <a:rPr lang="en-US" sz="2000" dirty="0" smtClean="0"/>
              <a:t>FFS: transmission bandwidths for each synchronization signal and at least some system information are same or not</a:t>
            </a:r>
          </a:p>
          <a:p>
            <a:pPr lvl="1"/>
            <a:r>
              <a:rPr lang="en-US" sz="2000" dirty="0" smtClean="0"/>
              <a:t>FFS</a:t>
            </a:r>
            <a:r>
              <a:rPr lang="en-US" sz="2000" dirty="0" smtClean="0"/>
              <a:t>: the </a:t>
            </a:r>
            <a:r>
              <a:rPr lang="en-US" sz="2000" dirty="0" smtClean="0"/>
              <a:t>transmission</a:t>
            </a:r>
            <a:r>
              <a:rPr lang="en-US" sz="2000" dirty="0" smtClean="0"/>
              <a:t> bandwidth and </a:t>
            </a:r>
            <a:r>
              <a:rPr lang="en-US" sz="2000" dirty="0" smtClean="0"/>
              <a:t>the corresponding </a:t>
            </a:r>
            <a:r>
              <a:rPr lang="en-US" sz="2000" dirty="0" smtClean="0"/>
              <a:t>numerology</a:t>
            </a:r>
          </a:p>
          <a:p>
            <a:pPr lvl="1"/>
            <a:r>
              <a:rPr lang="en-US" sz="2000" dirty="0" smtClean="0"/>
              <a:t>FFS</a:t>
            </a:r>
            <a:r>
              <a:rPr lang="en-US" sz="2000" dirty="0" smtClean="0"/>
              <a:t>: whether the </a:t>
            </a:r>
            <a:r>
              <a:rPr lang="en-US" sz="2000" dirty="0" smtClean="0"/>
              <a:t>used transmission bandwidth </a:t>
            </a:r>
            <a:r>
              <a:rPr lang="en-US" sz="2000" dirty="0" smtClean="0"/>
              <a:t>is blindly detected by UE </a:t>
            </a:r>
            <a:r>
              <a:rPr lang="en-US" sz="2000" dirty="0" smtClean="0"/>
              <a:t>from specified bandwidths according </a:t>
            </a:r>
            <a:r>
              <a:rPr lang="en-US" sz="2000" dirty="0" smtClean="0"/>
              <a:t>to the frequency bands. 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3313441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9616</TotalTime>
  <Words>124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mtk09788</cp:lastModifiedBy>
  <cp:revision>435</cp:revision>
  <dcterms:created xsi:type="dcterms:W3CDTF">2016-03-24T01:14:08Z</dcterms:created>
  <dcterms:modified xsi:type="dcterms:W3CDTF">2016-08-25T14:25:19Z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2016-08-22 08:05:12Z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