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432" y="8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15A64-5E2C-4C1C-8E42-D48CDAECFB77}" type="datetimeFigureOut">
              <a:rPr lang="zh-CN" altLang="en-US"/>
              <a:pPr>
                <a:defRPr/>
              </a:pPr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A77D6-4920-4108-B327-941F49F25D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9C79E-5DB6-4195-BF9D-6F5D8C00B502}" type="datetimeFigureOut">
              <a:rPr lang="zh-CN" altLang="en-US"/>
              <a:pPr>
                <a:defRPr/>
              </a:pPr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5270F-15EE-4008-8673-89E45C9E24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46F0E-6615-4203-AD6E-143B5B36B468}" type="datetimeFigureOut">
              <a:rPr lang="zh-CN" altLang="en-US"/>
              <a:pPr>
                <a:defRPr/>
              </a:pPr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EFE4A-150E-49A5-9363-AA2A9EFBCD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0AEC1-DEB8-4880-8F66-C274CDE24E03}" type="datetimeFigureOut">
              <a:rPr lang="zh-CN" altLang="en-US"/>
              <a:pPr>
                <a:defRPr/>
              </a:pPr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27F6C-E3D6-47F6-B469-5FCDC53FDF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01EC6-23ED-41B6-B84E-DCF417CDDED3}" type="datetimeFigureOut">
              <a:rPr lang="zh-CN" altLang="en-US"/>
              <a:pPr>
                <a:defRPr/>
              </a:pPr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FD990-FFB0-4F2B-A948-CADFAF3070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6EB63-69A9-4FB6-B0A5-D368B24A79B2}" type="datetimeFigureOut">
              <a:rPr lang="zh-CN" altLang="en-US"/>
              <a:pPr>
                <a:defRPr/>
              </a:pPr>
              <a:t>2016/8/25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7A9D0-436A-4D1C-B9EA-9AF716BC8B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83C930-342D-4CA8-9A45-4DA8A413CDC4}" type="datetimeFigureOut">
              <a:rPr lang="zh-CN" altLang="en-US"/>
              <a:pPr>
                <a:defRPr/>
              </a:pPr>
              <a:t>2016/8/25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D5CAE-C8E3-45BD-AEA4-171E1520D3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833E2-8E70-463C-BADC-CB01F878E542}" type="datetimeFigureOut">
              <a:rPr lang="zh-CN" altLang="en-US"/>
              <a:pPr>
                <a:defRPr/>
              </a:pPr>
              <a:t>2016/8/25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13AB2F-EB1E-4BEC-9C84-230193CE07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FF74E-F862-4BF4-B380-3A752CABF93C}" type="datetimeFigureOut">
              <a:rPr lang="zh-CN" altLang="en-US"/>
              <a:pPr>
                <a:defRPr/>
              </a:pPr>
              <a:t>2016/8/25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A31E3-A9B0-438A-9453-3BB4382112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BBEBC-2AA9-4ED6-8D03-2FCC38E1934B}" type="datetimeFigureOut">
              <a:rPr lang="zh-CN" altLang="en-US"/>
              <a:pPr>
                <a:defRPr/>
              </a:pPr>
              <a:t>2016/8/25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7DE9D-1F39-4A5D-9B47-76A46005BE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5DCBE-7609-42D9-89B9-AC532FC75E5C}" type="datetimeFigureOut">
              <a:rPr lang="zh-CN" altLang="en-US"/>
              <a:pPr>
                <a:defRPr/>
              </a:pPr>
              <a:t>2016/8/25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61C0A-662C-4831-9B0B-9CD2A2B5A5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CA55F0E-B6E6-4BE1-8A48-A21280967255}" type="datetimeFigureOut">
              <a:rPr lang="zh-CN" altLang="en-US"/>
              <a:pPr>
                <a:defRPr/>
              </a:pPr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25E49C8-15C1-440D-996B-2AC3A0A048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WF on DCI for PC5-based V2V with mode-1</a:t>
            </a:r>
            <a:endParaRPr lang="zh-CN" altLang="en-US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/>
              <a:t>CMCC</a:t>
            </a:r>
            <a:r>
              <a:rPr lang="en-US" altLang="zh-CN" dirty="0" smtClean="0"/>
              <a:t>, OPPO</a:t>
            </a:r>
            <a:r>
              <a:rPr lang="en-US" altLang="zh-CN" dirty="0" smtClean="0"/>
              <a:t>, </a:t>
            </a:r>
            <a:r>
              <a:rPr lang="en-US" altLang="zh-CN" err="1" smtClean="0"/>
              <a:t>ITRI</a:t>
            </a:r>
            <a:r>
              <a:rPr lang="en-US" altLang="zh-CN" smtClean="0"/>
              <a:t>, Samsung</a:t>
            </a:r>
            <a:r>
              <a:rPr lang="en-US" altLang="zh-CN" dirty="0" smtClean="0"/>
              <a:t>, NTT </a:t>
            </a:r>
            <a:r>
              <a:rPr lang="en-US" altLang="zh-CN" dirty="0" err="1" smtClean="0"/>
              <a:t>DoCoMo</a:t>
            </a:r>
            <a:r>
              <a:rPr lang="en-US" altLang="zh-CN" dirty="0" smtClean="0"/>
              <a:t>, Qualcomm, Huawei, HiSilicon, </a:t>
            </a:r>
            <a:r>
              <a:rPr lang="en-US" altLang="zh-CN" dirty="0" err="1" smtClean="0"/>
              <a:t>Xinwei</a:t>
            </a:r>
            <a:r>
              <a:rPr lang="en-US" altLang="zh-CN" dirty="0" smtClean="0"/>
              <a:t>, ZTE,</a:t>
            </a:r>
            <a:endParaRPr lang="zh-CN" altLang="en-US" dirty="0"/>
          </a:p>
        </p:txBody>
      </p:sp>
      <p:sp>
        <p:nvSpPr>
          <p:cNvPr id="2052" name="矩形 3"/>
          <p:cNvSpPr>
            <a:spLocks noChangeArrowheads="1"/>
          </p:cNvSpPr>
          <p:nvPr/>
        </p:nvSpPr>
        <p:spPr bwMode="auto">
          <a:xfrm>
            <a:off x="250825" y="187325"/>
            <a:ext cx="532923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>
                <a:latin typeface="Calibri" pitchFamily="34" charset="0"/>
              </a:rPr>
              <a:t>3GPP TSG RAN WG1 Meeting #86</a:t>
            </a:r>
          </a:p>
          <a:p>
            <a:r>
              <a:rPr lang="en-US" altLang="zh-CN" sz="2000">
                <a:latin typeface="Calibri" pitchFamily="34" charset="0"/>
              </a:rPr>
              <a:t>Gothenburg, Sweden 22nd - 26th August 2016 Agenda item 7</a:t>
            </a:r>
            <a:r>
              <a:rPr lang="en-US" altLang="ja-JP" sz="2000">
                <a:latin typeface="Calibri" pitchFamily="34" charset="0"/>
                <a:ea typeface="ＭＳ Ｐゴシック" charset="-128"/>
              </a:rPr>
              <a:t>.2.2.4.1</a:t>
            </a:r>
            <a:endParaRPr lang="en-US" altLang="zh-CN" sz="2000">
              <a:latin typeface="Calibri" pitchFamily="34" charset="0"/>
            </a:endParaRPr>
          </a:p>
        </p:txBody>
      </p:sp>
      <p:sp>
        <p:nvSpPr>
          <p:cNvPr id="2053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2350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>
                <a:latin typeface="Calibri" pitchFamily="34" charset="0"/>
                <a:ea typeface="ＭＳ Ｐゴシック" charset="-128"/>
              </a:rPr>
              <a:t>R1-16xxxx</a:t>
            </a:r>
            <a:endParaRPr lang="ja-JP" altLang="en-US" sz="2000">
              <a:latin typeface="Calibri" pitchFamily="34" charset="0"/>
              <a:ea typeface="ＭＳ Ｐゴシック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Proposal</a:t>
            </a:r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2100" dirty="0" smtClean="0"/>
              <a:t>For PC5-based V2V with mode-1, DCI size is common for dynamic and SPS scheduling.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2100" dirty="0" smtClean="0"/>
              <a:t>At least the following fields are included in the DCI format for dynamic scheduling</a:t>
            </a:r>
            <a:endParaRPr lang="en-US" altLang="zh-CN" sz="2400" dirty="0" smtClean="0"/>
          </a:p>
          <a:p>
            <a:pPr lvl="1" eaLnBrk="1" fontAlgn="ctr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altLang="zh-CN" sz="2000" dirty="0" smtClean="0"/>
              <a:t>CIF</a:t>
            </a:r>
          </a:p>
          <a:p>
            <a:pPr lvl="1" eaLnBrk="1" fontAlgn="ctr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altLang="zh-CN" sz="2000" dirty="0" smtClean="0"/>
              <a:t>Resource for PSCCH</a:t>
            </a:r>
          </a:p>
          <a:p>
            <a:pPr lvl="1" eaLnBrk="1" fontAlgn="ctr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altLang="zh-CN" sz="2000" dirty="0" smtClean="0"/>
              <a:t>SA content (can be copied from SCI field)</a:t>
            </a:r>
          </a:p>
          <a:p>
            <a:pPr lvl="2" eaLnBrk="1" fontAlgn="ctr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1800" dirty="0" smtClean="0"/>
              <a:t>Frequency hopping flag</a:t>
            </a:r>
            <a:endParaRPr lang="zh-CN" altLang="zh-CN" sz="1800" dirty="0" smtClean="0"/>
          </a:p>
          <a:p>
            <a:pPr lvl="2" eaLnBrk="1" fontAlgn="ctr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1800" dirty="0" smtClean="0"/>
              <a:t>frequency Resource indicator</a:t>
            </a:r>
            <a:endParaRPr lang="zh-CN" altLang="zh-CN" sz="1800" dirty="0" smtClean="0"/>
          </a:p>
          <a:p>
            <a:pPr lvl="2" eaLnBrk="1" fontAlgn="ctr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1800" dirty="0" smtClean="0"/>
              <a:t>Time resource indicator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2100" dirty="0" smtClean="0"/>
              <a:t>At least the following contents are included in the DCI for SPS scheduling</a:t>
            </a:r>
          </a:p>
          <a:p>
            <a:pPr lvl="1" eaLnBrk="1" fontAlgn="ctr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altLang="zh-CN" sz="2000" dirty="0" smtClean="0"/>
              <a:t>CIF</a:t>
            </a:r>
          </a:p>
          <a:p>
            <a:pPr lvl="1" eaLnBrk="1" fontAlgn="ctr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altLang="zh-CN" sz="1900" dirty="0" smtClean="0"/>
              <a:t>SPS process indication</a:t>
            </a:r>
            <a:endParaRPr lang="en-US" altLang="zh-CN" sz="1500" dirty="0" smtClean="0"/>
          </a:p>
          <a:p>
            <a:pPr lvl="1" eaLnBrk="1" fontAlgn="ctr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altLang="zh-CN" sz="1900" dirty="0" smtClean="0"/>
              <a:t>SPS status(active/release) </a:t>
            </a:r>
          </a:p>
          <a:p>
            <a:pPr lvl="1" eaLnBrk="1" fontAlgn="ctr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altLang="zh-CN" sz="1900" dirty="0" smtClean="0"/>
              <a:t>FFS: </a:t>
            </a:r>
            <a:r>
              <a:rPr lang="en-US" altLang="zh-CN" sz="1800" dirty="0" smtClean="0"/>
              <a:t>Resource for PSCCH</a:t>
            </a:r>
            <a:endParaRPr lang="en-US" altLang="zh-CN" sz="1900" dirty="0" smtClean="0"/>
          </a:p>
          <a:p>
            <a:pPr lvl="1" eaLnBrk="1" fontAlgn="ctr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altLang="zh-CN" sz="1900" dirty="0" smtClean="0"/>
              <a:t>FFS: </a:t>
            </a:r>
            <a:r>
              <a:rPr lang="en-US" altLang="zh-CN" sz="2000" dirty="0" smtClean="0"/>
              <a:t>SA content (can be copied from SCI field)</a:t>
            </a:r>
          </a:p>
          <a:p>
            <a:pPr lvl="2" eaLnBrk="1" fontAlgn="ctr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1800" dirty="0" smtClean="0"/>
              <a:t>Frequency hopping flag</a:t>
            </a:r>
            <a:endParaRPr lang="zh-CN" altLang="zh-CN" sz="1800" dirty="0" smtClean="0"/>
          </a:p>
          <a:p>
            <a:pPr lvl="2" eaLnBrk="1" fontAlgn="ctr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1800" dirty="0" smtClean="0"/>
              <a:t>frequency Resource indicator</a:t>
            </a:r>
            <a:endParaRPr lang="zh-CN" altLang="zh-CN" sz="1800" dirty="0" smtClean="0"/>
          </a:p>
          <a:p>
            <a:pPr lvl="2" eaLnBrk="1" fontAlgn="ctr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1800" dirty="0" smtClean="0"/>
              <a:t>Time resource indicator</a:t>
            </a:r>
          </a:p>
          <a:p>
            <a:pPr lvl="1" eaLnBrk="1" fontAlgn="ctr" hangingPunct="1">
              <a:spcAft>
                <a:spcPts val="0"/>
              </a:spcAft>
              <a:buFont typeface="Arial" pitchFamily="34" charset="0"/>
              <a:buChar char="–"/>
              <a:defRPr/>
            </a:pPr>
            <a:endParaRPr lang="en-US" altLang="zh-CN" sz="2000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</TotalTime>
  <Words>148</Words>
  <Application>Microsoft Office PowerPoint</Application>
  <PresentationFormat>全屏显示(4:3)</PresentationFormat>
  <Paragraphs>23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DCI for PC5-based V2V with mode-1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wudan</dc:creator>
  <cp:lastModifiedBy>wudan</cp:lastModifiedBy>
  <cp:revision>71</cp:revision>
  <dcterms:created xsi:type="dcterms:W3CDTF">2016-08-23T12:48:35Z</dcterms:created>
  <dcterms:modified xsi:type="dcterms:W3CDTF">2016-08-25T12:34:49Z</dcterms:modified>
</cp:coreProperties>
</file>