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9954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6421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5022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2586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2543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941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0210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642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912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701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9825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AC36C-51BB-4266-ADB7-B6D8741545FC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5217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Guard-Band in NR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Samsung, </a:t>
            </a:r>
            <a:r>
              <a:rPr lang="en-US" altLang="ko-KR" dirty="0" err="1" smtClean="0">
                <a:solidFill>
                  <a:schemeClr val="tx1"/>
                </a:solidFill>
              </a:rPr>
              <a:t>CEWiT</a:t>
            </a:r>
            <a:r>
              <a:rPr lang="en-US" altLang="ko-KR" dirty="0" smtClean="0">
                <a:solidFill>
                  <a:schemeClr val="tx1"/>
                </a:solidFill>
              </a:rPr>
              <a:t>, IITH, </a:t>
            </a:r>
            <a:r>
              <a:rPr lang="en-US" altLang="ko-KR" dirty="0" err="1" smtClean="0">
                <a:solidFill>
                  <a:schemeClr val="tx1"/>
                </a:solidFill>
              </a:rPr>
              <a:t>Tejas</a:t>
            </a:r>
            <a:r>
              <a:rPr lang="en-US" altLang="ko-KR" dirty="0" smtClean="0">
                <a:solidFill>
                  <a:schemeClr val="tx1"/>
                </a:solidFill>
              </a:rPr>
              <a:t> Networks, Reliance-</a:t>
            </a:r>
            <a:r>
              <a:rPr lang="en-US" altLang="ko-KR" dirty="0" err="1" smtClean="0">
                <a:solidFill>
                  <a:schemeClr val="tx1"/>
                </a:solidFill>
              </a:rPr>
              <a:t>jio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en-US" altLang="ko-KR" dirty="0" err="1" smtClean="0">
                <a:solidFill>
                  <a:schemeClr val="tx1"/>
                </a:solidFill>
              </a:rPr>
              <a:t>MediaTek</a:t>
            </a:r>
            <a:r>
              <a:rPr lang="en-US" altLang="ko-KR" dirty="0" smtClean="0">
                <a:solidFill>
                  <a:schemeClr val="tx1"/>
                </a:solidFill>
              </a:rPr>
              <a:t>, Ericsson, Nokia, ASB, CMCC</a:t>
            </a:r>
            <a:r>
              <a:rPr lang="en-US" altLang="ko-KR" smtClean="0">
                <a:solidFill>
                  <a:schemeClr val="tx1"/>
                </a:solidFill>
              </a:rPr>
              <a:t>, KDDI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smtClean="0"/>
              <a:t>R1-168392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79716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86</a:t>
            </a:r>
            <a:endParaRPr lang="en-US" altLang="ja-JP" sz="2400" dirty="0"/>
          </a:p>
          <a:p>
            <a:pPr>
              <a:spcBef>
                <a:spcPct val="0"/>
              </a:spcBef>
              <a:buNone/>
            </a:pPr>
            <a:r>
              <a:rPr lang="en-US" altLang="ko-KR" sz="2400" dirty="0" smtClean="0"/>
              <a:t>Gothenburg, Sweden, 22nd </a:t>
            </a:r>
            <a:r>
              <a:rPr lang="en-US" altLang="ko-KR" sz="2400" dirty="0"/>
              <a:t>– </a:t>
            </a:r>
            <a:r>
              <a:rPr lang="en-US" altLang="ko-KR" sz="2400" dirty="0" smtClean="0"/>
              <a:t>26th Aug. </a:t>
            </a:r>
            <a:r>
              <a:rPr lang="en-US" altLang="ko-KR" sz="2400" dirty="0"/>
              <a:t>2016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8.1.2.1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8558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From the waveform evaluation for NR, it is observed that the non-zero guard-band is required in some cases (e.g., UL mixed numerology with received power offset)</a:t>
            </a:r>
          </a:p>
          <a:p>
            <a:endParaRPr lang="en-US" altLang="ko-KR" sz="2400" dirty="0" smtClean="0"/>
          </a:p>
          <a:p>
            <a:pPr lvl="0"/>
            <a:r>
              <a:rPr lang="en-US" altLang="ko-KR" sz="2400" dirty="0" smtClean="0"/>
              <a:t>Agreement:</a:t>
            </a:r>
          </a:p>
          <a:p>
            <a:pPr lvl="1"/>
            <a:r>
              <a:rPr lang="en-US" altLang="ko-KR" sz="2000" dirty="0" smtClean="0"/>
              <a:t>PRB </a:t>
            </a:r>
            <a:r>
              <a:rPr lang="en-US" altLang="ko-KR" sz="2000" dirty="0"/>
              <a:t>definition where the number of subcarriers per PRB is the same for all numerologies is supported</a:t>
            </a:r>
            <a:endParaRPr lang="ko-KR" altLang="ko-KR" sz="2000" dirty="0"/>
          </a:p>
          <a:p>
            <a:pPr lvl="2"/>
            <a:r>
              <a:rPr lang="en-US" altLang="ko-KR" sz="1600" dirty="0"/>
              <a:t>Examples of the number of subcarriers per PRB for NR study are 12, 10, 16</a:t>
            </a:r>
            <a:endParaRPr lang="ko-KR" altLang="ko-KR" sz="1600" dirty="0"/>
          </a:p>
          <a:p>
            <a:pPr lvl="2"/>
            <a:r>
              <a:rPr lang="en-US" altLang="ko-KR" sz="1600" dirty="0"/>
              <a:t>Additional PRB definition with the different number of subcarriers is not </a:t>
            </a:r>
            <a:r>
              <a:rPr lang="en-US" altLang="ko-KR" sz="1600" dirty="0" smtClean="0"/>
              <a:t>precluded</a:t>
            </a:r>
            <a:endParaRPr lang="ko-KR" altLang="ko-KR" sz="1600" dirty="0"/>
          </a:p>
        </p:txBody>
      </p:sp>
    </p:spTree>
    <p:extLst>
      <p:ext uri="{BB962C8B-B14F-4D97-AF65-F5344CB8AC3E}">
        <p14:creationId xmlns:p14="http://schemas.microsoft.com/office/powerpoint/2010/main" val="99748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 marL="914400" lvl="2" indent="0">
              <a:buNone/>
            </a:pPr>
            <a:endParaRPr lang="en-US" altLang="ko-KR" sz="2000" dirty="0" smtClean="0"/>
          </a:p>
          <a:p>
            <a:r>
              <a:rPr lang="en-US" altLang="ko-KR" sz="2800" dirty="0" smtClean="0"/>
              <a:t>RAN1 should study how to support guard-band for interfering scenarios with considerations of the specification/performance impact</a:t>
            </a:r>
          </a:p>
          <a:p>
            <a:pPr lvl="1"/>
            <a:r>
              <a:rPr lang="en-US" altLang="ko-KR" sz="2400" dirty="0" smtClean="0"/>
              <a:t>Inter-</a:t>
            </a:r>
            <a:r>
              <a:rPr lang="en-US" altLang="ko-KR" sz="2400" dirty="0" err="1" smtClean="0"/>
              <a:t>subband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guard-band</a:t>
            </a:r>
          </a:p>
          <a:p>
            <a:pPr lvl="2"/>
            <a:r>
              <a:rPr lang="en-US" altLang="ko-KR" sz="2000" dirty="0" smtClean="0"/>
              <a:t>Implicit manner (e.g., BS scheduling)</a:t>
            </a:r>
          </a:p>
          <a:p>
            <a:pPr lvl="2"/>
            <a:r>
              <a:rPr lang="en-US" altLang="ko-KR" sz="2000" dirty="0" smtClean="0"/>
              <a:t>Explicit manner</a:t>
            </a:r>
          </a:p>
          <a:p>
            <a:pPr lvl="3"/>
            <a:r>
              <a:rPr lang="en-US" altLang="ko-KR" sz="1600" dirty="0" smtClean="0"/>
              <a:t>FFS: fixed/semi-static/dynamic signaling </a:t>
            </a:r>
          </a:p>
          <a:p>
            <a:pPr lvl="2"/>
            <a:r>
              <a:rPr lang="en-US" altLang="ko-KR" sz="2000" dirty="0" smtClean="0"/>
              <a:t>Other </a:t>
            </a:r>
            <a:r>
              <a:rPr lang="en-US" altLang="ko-KR" sz="2000" smtClean="0"/>
              <a:t>manner </a:t>
            </a:r>
            <a:r>
              <a:rPr lang="en-US" altLang="ko-KR" sz="2000" smtClean="0"/>
              <a:t>is</a:t>
            </a:r>
            <a:r>
              <a:rPr lang="en-US" altLang="ko-KR" sz="2000" smtClean="0"/>
              <a:t> </a:t>
            </a:r>
            <a:r>
              <a:rPr lang="en-US" altLang="ko-KR" sz="2000" dirty="0" smtClean="0"/>
              <a:t>not precluded.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58046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8079</TotalTime>
  <Words>165</Words>
  <Application>Microsoft Office PowerPoint</Application>
  <PresentationFormat>화면 슬라이드 쇼(4:3)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Guard-Band in NR</vt:lpstr>
      <vt:lpstr>Background</vt:lpstr>
      <vt:lpstr>Proposals</vt:lpstr>
    </vt:vector>
  </TitlesOfParts>
  <Company>Samsung Electronic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Waveform</dc:title>
  <dc:creator>Yeohun</dc:creator>
  <cp:lastModifiedBy>Yeohun</cp:lastModifiedBy>
  <cp:revision>126</cp:revision>
  <dcterms:created xsi:type="dcterms:W3CDTF">2016-04-07T11:36:38Z</dcterms:created>
  <dcterms:modified xsi:type="dcterms:W3CDTF">2016-08-25T10:14:16Z</dcterms:modified>
</cp:coreProperties>
</file>