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6"/>
  </p:notesMasterIdLst>
  <p:handoutMasterIdLst>
    <p:handoutMasterId r:id="rId7"/>
  </p:handoutMasterIdLst>
  <p:sldIdLst>
    <p:sldId id="374" r:id="rId4"/>
    <p:sldId id="381" r:id="rId5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81" autoAdjust="0"/>
    <p:restoredTop sz="98887" autoAdjust="0"/>
  </p:normalViewPr>
  <p:slideViewPr>
    <p:cSldViewPr snapToGrid="0">
      <p:cViewPr varScale="1">
        <p:scale>
          <a:sx n="66" d="100"/>
          <a:sy n="66" d="100"/>
        </p:scale>
        <p:origin x="-1644" y="-102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210132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32010778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20392210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dirty="0">
              <a:latin typeface="Arial" charset="0"/>
            </a:endParaRPr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8685B5-3BD5-4767-992C-FF6BE83FCA4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525839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err="1" smtClean="0">
                <a:solidFill>
                  <a:schemeClr val="tx1"/>
                </a:solidFill>
                <a:ea typeface="宋体" pitchFamily="2" charset="-122"/>
              </a:rPr>
              <a:t>aperiodic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 </a:t>
            </a:r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CSI reporting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3GPP TSG RAN WG1 </a:t>
            </a:r>
            <a:r>
              <a:rPr lang="en-US" altLang="zh-CN" sz="2000" dirty="0">
                <a:latin typeface="+mj-lt"/>
              </a:rPr>
              <a:t>Meeting #86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        		       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R1-1</a:t>
            </a:r>
            <a:r>
              <a:rPr lang="en-US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68386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400" dirty="0">
                <a:latin typeface="+mj-lt"/>
              </a:rPr>
              <a:t>Gothenburg, Sweden, 22</a:t>
            </a:r>
            <a:r>
              <a:rPr lang="en-US" altLang="zh-CN" sz="2400" baseline="30000" dirty="0">
                <a:latin typeface="+mj-lt"/>
              </a:rPr>
              <a:t>nd </a:t>
            </a:r>
            <a:r>
              <a:rPr lang="en-US" altLang="zh-CN" sz="2400" dirty="0">
                <a:latin typeface="+mj-lt"/>
              </a:rPr>
              <a:t>– 26</a:t>
            </a:r>
            <a:r>
              <a:rPr lang="en-US" altLang="zh-CN" sz="2400" baseline="30000" dirty="0">
                <a:latin typeface="+mj-lt"/>
              </a:rPr>
              <a:t>th</a:t>
            </a:r>
            <a:r>
              <a:rPr lang="en-US" altLang="zh-CN" sz="2400" dirty="0">
                <a:latin typeface="+mj-lt"/>
              </a:rPr>
              <a:t> August 2016</a:t>
            </a:r>
            <a:endParaRPr lang="zh-CN" altLang="zh-CN" sz="2400" dirty="0">
              <a:latin typeface="+mj-lt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34711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8</a:t>
            </a:r>
            <a:r>
              <a:rPr lang="en-US" altLang="zh-CN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.1.5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898497" y="4384308"/>
            <a:ext cx="718029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altLang="it-IT" sz="2400" dirty="0"/>
              <a:t>ZTE Corporation, ZTE Microelectronics, ASTRI, </a:t>
            </a:r>
            <a:r>
              <a:rPr lang="en-GB" altLang="it-IT" sz="2400" dirty="0" err="1"/>
              <a:t>InteI</a:t>
            </a:r>
            <a:r>
              <a:rPr lang="en-GB" altLang="it-IT" sz="2400" dirty="0"/>
              <a:t> </a:t>
            </a:r>
            <a:r>
              <a:rPr lang="en-GB" altLang="it-IT" sz="2400" dirty="0" smtClean="0"/>
              <a:t>Corporation, </a:t>
            </a:r>
            <a:r>
              <a:rPr lang="en-GB" altLang="it-IT" sz="2400" dirty="0" smtClean="0"/>
              <a:t>Samsung</a:t>
            </a:r>
            <a:r>
              <a:rPr lang="en-US" altLang="it-IT" sz="2400" dirty="0" smtClean="0"/>
              <a:t>, CATT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282575" y="190500"/>
            <a:ext cx="8523288" cy="5984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417691" y="788988"/>
            <a:ext cx="8595679" cy="606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8138" lvl="1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Study aperiodic CSI </a:t>
            </a:r>
            <a:r>
              <a:rPr lang="en-GB" altLang="en-US" sz="2000" b="0" dirty="0">
                <a:latin typeface="Times New Roman" pitchFamily="18" charset="0"/>
                <a:cs typeface="Times New Roman" pitchFamily="18" charset="0"/>
              </a:rPr>
              <a:t>in conjunction with aperiodic RS transmission:</a:t>
            </a: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marL="909638" lvl="1" indent="-342900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Dynamic indication of aperiodic reference signal and interference measurement resource including</a:t>
            </a:r>
          </a:p>
          <a:p>
            <a:pPr marL="1824038" lvl="3" indent="-342900" algn="just" eaLnBrk="1" hangingPunct="1">
              <a:spcBef>
                <a:spcPts val="300"/>
              </a:spcBef>
              <a:buFontTx/>
              <a:buChar char="-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Aperiodic reference signal for channel measurement for CSI feedback and beam selection/training</a:t>
            </a:r>
          </a:p>
          <a:p>
            <a:pPr marL="1824038" lvl="3" indent="-342900" algn="just" eaLnBrk="1" hangingPunct="1">
              <a:spcBef>
                <a:spcPts val="300"/>
              </a:spcBef>
              <a:buFontTx/>
              <a:buChar char="-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Aperiodic interference measurement resource for interference measurement,  including using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non-zero/zero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power reference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signal, demodulation reference signal;</a:t>
            </a: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  <a:p>
            <a:pPr marL="1824038" lvl="3" indent="-342900" algn="just" eaLnBrk="1" hangingPunct="1">
              <a:spcBef>
                <a:spcPts val="300"/>
              </a:spcBef>
              <a:buFontTx/>
              <a:buChar char="-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Resource pool sharing for aperiodic channel and interference measurement resources</a:t>
            </a:r>
          </a:p>
          <a:p>
            <a:pPr marL="909638" lvl="1" indent="-342900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DMRS based CSI feedback including CQI adjustment and beam refinement </a:t>
            </a: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lnSpc>
                <a:spcPct val="150000"/>
              </a:lnSpc>
              <a:buFont typeface="Arial" charset="0"/>
              <a:buChar char="•"/>
              <a:defRPr/>
            </a:pPr>
            <a:r>
              <a:rPr lang="en-US" altLang="zh-TW" sz="2000" b="0" dirty="0" smtClean="0">
                <a:latin typeface="Times New Roman" pitchFamily="18" charset="0"/>
                <a:cs typeface="Times New Roman" pitchFamily="18" charset="0"/>
              </a:rPr>
              <a:t>Study </a:t>
            </a:r>
            <a:r>
              <a:rPr lang="en-US" altLang="zh-TW" sz="2000" b="0" dirty="0">
                <a:latin typeface="Times New Roman" pitchFamily="18" charset="0"/>
                <a:cs typeface="Times New Roman" pitchFamily="18" charset="0"/>
              </a:rPr>
              <a:t>the timing requirement among aperiodic CSI triggering, aperiodic RS transmission and CSI feedback.  </a:t>
            </a:r>
          </a:p>
          <a:p>
            <a:pPr marL="1824038" lvl="3" indent="-342900" algn="just" eaLnBrk="1" hangingPunct="1">
              <a:spcBef>
                <a:spcPts val="300"/>
              </a:spcBef>
              <a:buFontTx/>
              <a:buChar char="-"/>
              <a:defRPr/>
            </a:pPr>
            <a:r>
              <a:rPr lang="en-US" altLang="zh-TW" b="0" dirty="0" smtClean="0">
                <a:latin typeface="Times New Roman" pitchFamily="18" charset="0"/>
                <a:cs typeface="Times New Roman" pitchFamily="18" charset="0"/>
              </a:rPr>
              <a:t>Timing </a:t>
            </a:r>
            <a:r>
              <a:rPr lang="en-US" altLang="zh-TW" b="0" dirty="0">
                <a:latin typeface="Times New Roman" pitchFamily="18" charset="0"/>
                <a:cs typeface="Times New Roman" pitchFamily="18" charset="0"/>
              </a:rPr>
              <a:t>between CSI triggering and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 aperiodic RS transmission X</a:t>
            </a:r>
          </a:p>
          <a:p>
            <a:pPr marL="1824038" lvl="3" indent="-342900" algn="just" eaLnBrk="1" hangingPunct="1">
              <a:spcBef>
                <a:spcPts val="300"/>
              </a:spcBef>
              <a:buFontTx/>
              <a:buChar char="-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Timing between aperiodic RS transmission and CSI/beam feedback </a:t>
            </a:r>
            <a:r>
              <a:rPr lang="en-US" altLang="zh-TW" b="0" dirty="0" smtClean="0">
                <a:latin typeface="Times New Roman" pitchFamily="18" charset="0"/>
                <a:cs typeface="Times New Roman" pitchFamily="18" charset="0"/>
              </a:rPr>
              <a:t>Y</a:t>
            </a:r>
          </a:p>
          <a:p>
            <a:pPr marL="1824038" lvl="3" indent="-342900" algn="just" eaLnBrk="1" hangingPunct="1">
              <a:spcBef>
                <a:spcPts val="300"/>
              </a:spcBef>
              <a:buFontTx/>
              <a:buChar char="-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Notes: Consider the single triggering for RS transmission and CSI;</a:t>
            </a: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  <a:p>
            <a:pPr marL="909638" lvl="1" indent="-342900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GB" altLang="en-US" sz="2000" b="0" dirty="0">
                <a:latin typeface="Times New Roman" pitchFamily="18" charset="0"/>
                <a:cs typeface="Times New Roman" pitchFamily="18" charset="0"/>
              </a:rPr>
              <a:t>Others are not precluded</a:t>
            </a: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19672</TotalTime>
  <Words>155</Words>
  <Application>Microsoft Office PowerPoint</Application>
  <PresentationFormat>全屏显示(4:3)</PresentationFormat>
  <Paragraphs>19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FinalPowerpoint</vt:lpstr>
      <vt:lpstr>Custom Design</vt:lpstr>
      <vt:lpstr>1_Custom Design</vt:lpstr>
      <vt:lpstr>WF on aperiodic CSI reporting</vt:lpstr>
      <vt:lpstr>Proposal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2247</cp:revision>
  <dcterms:created xsi:type="dcterms:W3CDTF">2007-12-19T20:51:45Z</dcterms:created>
  <dcterms:modified xsi:type="dcterms:W3CDTF">2016-08-25T07:41:47Z</dcterms:modified>
</cp:coreProperties>
</file>