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removePersonalInfoOnSave="1" saveSubsetFonts="1">
  <p:sldMasterIdLst>
    <p:sldMasterId id="2147483648" r:id="rId1"/>
  </p:sldMasterIdLst>
  <p:notesMasterIdLst>
    <p:notesMasterId r:id="rId7"/>
  </p:notesMasterIdLst>
  <p:sldIdLst>
    <p:sldId id="256" r:id="rId2"/>
    <p:sldId id="280" r:id="rId3"/>
    <p:sldId id="281" r:id="rId4"/>
    <p:sldId id="279" r:id="rId5"/>
    <p:sldId id="282" r:id="rId6"/>
  </p:sldIdLst>
  <p:sldSz cx="9144000" cy="6858000" type="screen4x3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2859" autoAdjust="0"/>
    <p:restoredTop sz="94660"/>
  </p:normalViewPr>
  <p:slideViewPr>
    <p:cSldViewPr>
      <p:cViewPr varScale="1">
        <p:scale>
          <a:sx n="88" d="100"/>
          <a:sy n="88" d="100"/>
        </p:scale>
        <p:origin x="1518" y="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fld id="{E97E6F70-58AC-4EFB-A450-6450108EFAEE}" type="datetimeFigureOut">
              <a:rPr lang="en-US" altLang="en-US"/>
              <a:pPr>
                <a:defRPr/>
              </a:pPr>
              <a:t>8/25/2016</a:t>
            </a:fld>
            <a:endParaRPr lang="en-US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en-US" noProof="0" smtClean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9C74C651-B34A-4D77-BD51-3A0D8479C05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7455443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9C74C651-B34A-4D77-BD51-3A0D8479C053}" type="slidenum">
              <a:rPr lang="en-US" altLang="en-US" smtClean="0"/>
              <a:pPr>
                <a:defRPr/>
              </a:pPr>
              <a:t>1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1639168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2EB26FE-11FA-4BE1-AF92-D72199008DE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420974914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4F9345-C070-4FCD-97E0-B379EE20498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55991785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49564FD-9E2A-4768-AF24-57A5FF4C92DE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48227354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B15C4B-1AD3-4FC8-911F-95EBFD279D03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99991732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AF63E3B-E930-4C5E-AD42-8CA63CD08AEA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2223671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A0CB11B-2BE0-4363-9273-65F376044EC2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393739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F15991A-7C2D-431A-BEFD-40334FC5E778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388148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530EB4-9769-4D31-828E-3E0BAB6AB87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338153623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5F38B4E-2727-4528-AC47-C627E5C9D13B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64002288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ABB51EA-0F98-42CB-AB10-82E075CA26D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575826207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 smtClean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FA24B8-CA45-4E21-B0E8-67849E267CBD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29803175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smtClean="0"/>
              <a:t>Click to edit Master text styles</a:t>
            </a:r>
          </a:p>
          <a:p>
            <a:pPr lvl="1"/>
            <a:r>
              <a:rPr lang="en-US" altLang="en-US" smtClean="0"/>
              <a:t>Second level</a:t>
            </a:r>
          </a:p>
          <a:p>
            <a:pPr lvl="2"/>
            <a:r>
              <a:rPr lang="en-US" altLang="en-US" smtClean="0"/>
              <a:t>Third level</a:t>
            </a:r>
          </a:p>
          <a:p>
            <a:pPr lvl="3"/>
            <a:r>
              <a:rPr lang="en-US" altLang="en-US" smtClean="0"/>
              <a:t>Fourth level</a:t>
            </a:r>
          </a:p>
          <a:p>
            <a:pPr lvl="4"/>
            <a:r>
              <a:rPr lang="en-US" altLang="en-US" smtClean="0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  <a:cs typeface="Arial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E5702A5D-30A9-4E3B-AD4D-F3A80E28278F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/>
              <a:t>WF on step #3 of V2V resource reselection procedure</a:t>
            </a:r>
            <a:endParaRPr lang="en-US" altLang="en-US" dirty="0" smtClean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pPr>
              <a:defRPr/>
            </a:pPr>
            <a:r>
              <a:rPr lang="en-US" altLang="zh-CN" smtClean="0"/>
              <a:t>Intel</a:t>
            </a:r>
            <a:endParaRPr lang="en-US" altLang="zh-CN"/>
          </a:p>
        </p:txBody>
      </p:sp>
      <p:sp>
        <p:nvSpPr>
          <p:cNvPr id="3076" name="Rectangle 4"/>
          <p:cNvSpPr>
            <a:spLocks noChangeArrowheads="1"/>
          </p:cNvSpPr>
          <p:nvPr/>
        </p:nvSpPr>
        <p:spPr bwMode="auto">
          <a:xfrm>
            <a:off x="228600" y="219075"/>
            <a:ext cx="8686800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32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8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3GPP TSG RAN WG1 Meeting #86</a:t>
            </a:r>
            <a:r>
              <a:rPr lang="en-GB" altLang="ko-KR" sz="1800" b="1" dirty="0">
                <a:cs typeface="Times New Roman" panose="02020603050405020304" pitchFamily="18" charset="0"/>
              </a:rPr>
              <a:t>				                    </a:t>
            </a:r>
            <a:r>
              <a:rPr lang="en-US" altLang="ru-RU" sz="1800" b="1" dirty="0"/>
              <a:t>R1-168383</a:t>
            </a:r>
            <a:endParaRPr lang="en-US" altLang="ru-RU" sz="18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Gothenburg, Sweden, 22</a:t>
            </a:r>
            <a:r>
              <a:rPr lang="en-US" altLang="ko-KR" sz="1800" b="1" baseline="30000" dirty="0"/>
              <a:t>nd</a:t>
            </a:r>
            <a:r>
              <a:rPr lang="en-US" altLang="ko-KR" sz="1800" b="1" dirty="0"/>
              <a:t> - 26</a:t>
            </a:r>
            <a:r>
              <a:rPr lang="en-US" altLang="ko-KR" sz="1800" b="1" baseline="30000" dirty="0"/>
              <a:t>th </a:t>
            </a:r>
            <a:r>
              <a:rPr lang="en-US" altLang="ko-KR" sz="1800" b="1" dirty="0"/>
              <a:t>August 2016</a:t>
            </a:r>
          </a:p>
          <a:p>
            <a:pPr>
              <a:spcBef>
                <a:spcPct val="0"/>
              </a:spcBef>
              <a:buFontTx/>
              <a:buNone/>
            </a:pPr>
            <a:r>
              <a:rPr lang="en-US" altLang="ko-KR" sz="1800" b="1" dirty="0"/>
              <a:t>Agenda item - </a:t>
            </a:r>
            <a:r>
              <a:rPr lang="en-US" altLang="ko-KR" sz="1800" b="1" dirty="0" smtClean="0"/>
              <a:t>7.2.2.2.1</a:t>
            </a:r>
            <a:endParaRPr lang="ko-KR" altLang="ko-KR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At the RAN1#85, the multi-step resource reselection procedure was agreed:</a:t>
            </a:r>
          </a:p>
          <a:p>
            <a:pPr lvl="1" fontAlgn="auto" hangingPunct="1"/>
            <a:r>
              <a:rPr lang="en-US" dirty="0"/>
              <a:t>Step 1: All the resources are considered available.</a:t>
            </a:r>
            <a:endParaRPr lang="ru-RU" dirty="0"/>
          </a:p>
          <a:p>
            <a:pPr lvl="1" fontAlgn="auto" hangingPunct="1"/>
            <a:r>
              <a:rPr lang="en-US" dirty="0"/>
              <a:t>Step 2: UE excludes resources at least based on SA decoding and additional conditions. Down select one between the following options.</a:t>
            </a:r>
            <a:endParaRPr lang="ru-RU" dirty="0"/>
          </a:p>
          <a:p>
            <a:pPr lvl="1" fontAlgn="auto" hangingPunct="1"/>
            <a:r>
              <a:rPr lang="en-US" dirty="0" smtClean="0"/>
              <a:t>Step </a:t>
            </a:r>
            <a:r>
              <a:rPr lang="en-US" dirty="0"/>
              <a:t>3: UE selects its transmission resource from the resources not excluded by (Down select one among the following options)</a:t>
            </a:r>
            <a:endParaRPr lang="ru-RU" dirty="0"/>
          </a:p>
          <a:p>
            <a:endParaRPr lang="en-US" dirty="0" smtClean="0"/>
          </a:p>
          <a:p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2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32818465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Background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 smtClean="0"/>
              <a:t>Several candidate options were identified for Step#3 of resource selection procedure</a:t>
            </a:r>
          </a:p>
          <a:p>
            <a:pPr lvl="1"/>
            <a:r>
              <a:rPr lang="en-US" sz="2400" dirty="0" smtClean="0"/>
              <a:t>Option 3-1. Takes into account measurements from previous resource reselection cycles, and randomly </a:t>
            </a:r>
            <a:r>
              <a:rPr lang="en-US" sz="2400" dirty="0"/>
              <a:t>performs reselection from the low energy resource </a:t>
            </a:r>
            <a:r>
              <a:rPr lang="en-US" sz="2400" dirty="0" smtClean="0"/>
              <a:t>subset</a:t>
            </a:r>
          </a:p>
          <a:p>
            <a:pPr lvl="1"/>
            <a:r>
              <a:rPr lang="en-US" sz="2400" dirty="0"/>
              <a:t>Option </a:t>
            </a:r>
            <a:r>
              <a:rPr lang="en-US" sz="2400" dirty="0" smtClean="0"/>
              <a:t>3-2. Randomly performs resource reselection from the low energy resource subset</a:t>
            </a:r>
          </a:p>
          <a:p>
            <a:pPr lvl="1"/>
            <a:r>
              <a:rPr lang="en-US" sz="2400" dirty="0" smtClean="0"/>
              <a:t>Option 3-3. Takes into account frequency fragmentation of resources</a:t>
            </a:r>
          </a:p>
          <a:p>
            <a:pPr lvl="1"/>
            <a:r>
              <a:rPr lang="en-US" sz="2400" dirty="0"/>
              <a:t>Option </a:t>
            </a:r>
            <a:r>
              <a:rPr lang="en-US" sz="2400" dirty="0" smtClean="0"/>
              <a:t>3-4. Takes into account high energy and low energy subframe sets</a:t>
            </a:r>
            <a:endParaRPr lang="en-US" sz="2400" dirty="0"/>
          </a:p>
          <a:p>
            <a:pPr marL="457200" lvl="1" indent="0">
              <a:buNone/>
            </a:pPr>
            <a:endParaRPr lang="ru-RU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3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83320824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 1</a:t>
            </a:r>
            <a:endParaRPr lang="ru-RU" altLang="ru-RU" dirty="0" smtClean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lvl="0"/>
            <a:r>
              <a:rPr lang="en-US" dirty="0" smtClean="0"/>
              <a:t>Option 3-2 is agreed for resource reselection procedure</a:t>
            </a:r>
          </a:p>
          <a:p>
            <a:pPr lvl="0"/>
            <a:r>
              <a:rPr lang="en-US" dirty="0" smtClean="0"/>
              <a:t>Following sub-steps are used at Step#3</a:t>
            </a:r>
          </a:p>
          <a:p>
            <a:pPr lvl="1"/>
            <a:r>
              <a:rPr lang="en-US" dirty="0" smtClean="0"/>
              <a:t>Step </a:t>
            </a:r>
            <a:r>
              <a:rPr lang="en-US" dirty="0"/>
              <a:t>3-1: UE measures and ranks the remaining PSSCH resources based on total received energy and selects a subset</a:t>
            </a:r>
            <a:endParaRPr lang="en-US" sz="3600" dirty="0"/>
          </a:p>
          <a:p>
            <a:pPr lvl="1"/>
            <a:r>
              <a:rPr lang="en-US" dirty="0"/>
              <a:t>Step 3-2: UE randomly selects one resource from the </a:t>
            </a:r>
            <a:r>
              <a:rPr lang="en-US" dirty="0" smtClean="0"/>
              <a:t>subset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4</a:t>
            </a:fld>
            <a:endParaRPr lang="en-US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ru-RU" dirty="0" smtClean="0"/>
              <a:t>Proposal 2</a:t>
            </a:r>
            <a:endParaRPr lang="ru-RU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Ranking of resources is done according to the total received energy</a:t>
            </a:r>
          </a:p>
          <a:p>
            <a:pPr marL="342900" lvl="1" indent="-342900">
              <a:buFont typeface="Arial" panose="020B0604020202020204" pitchFamily="34" charset="0"/>
              <a:buChar char="•"/>
            </a:pPr>
            <a:r>
              <a:rPr lang="en-US" dirty="0" smtClean="0"/>
              <a:t>Energy threshold is configured and is used to identify subset of resources for selection</a:t>
            </a:r>
          </a:p>
          <a:p>
            <a:pPr marL="742950" lvl="2" indent="-342900"/>
            <a:r>
              <a:rPr lang="en-US" dirty="0" smtClean="0"/>
              <a:t>If size of subset of resources is less than </a:t>
            </a:r>
            <a:r>
              <a:rPr lang="en-US" i="1" dirty="0" smtClean="0"/>
              <a:t>M</a:t>
            </a:r>
          </a:p>
          <a:p>
            <a:pPr marL="1200150" lvl="3" indent="-342900"/>
            <a:r>
              <a:rPr lang="en-US" dirty="0" smtClean="0"/>
              <a:t>UE randomly selects resource from </a:t>
            </a:r>
            <a:r>
              <a:rPr lang="en-US" i="1" dirty="0" smtClean="0"/>
              <a:t>M</a:t>
            </a:r>
            <a:r>
              <a:rPr lang="en-US" dirty="0" smtClean="0"/>
              <a:t> resources with the lowest energy</a:t>
            </a:r>
          </a:p>
          <a:p>
            <a:pPr marL="742950" lvl="2" indent="-342900"/>
            <a:r>
              <a:rPr lang="en-US" dirty="0" smtClean="0"/>
              <a:t>Else UE excludes resources until the subset of size </a:t>
            </a:r>
            <a:r>
              <a:rPr lang="en-US" i="1" dirty="0" smtClean="0"/>
              <a:t>M </a:t>
            </a:r>
            <a:r>
              <a:rPr lang="en-US" dirty="0" smtClean="0"/>
              <a:t>is formed by applying the following priority decreasing order</a:t>
            </a:r>
          </a:p>
          <a:p>
            <a:pPr marL="1314450" lvl="3" indent="-457200">
              <a:buFont typeface="+mj-lt"/>
              <a:buAutoNum type="arabicPeriod"/>
            </a:pPr>
            <a:r>
              <a:rPr lang="en-US" dirty="0" smtClean="0"/>
              <a:t>UE excludes resources with co-channel transmission detected</a:t>
            </a:r>
          </a:p>
          <a:p>
            <a:pPr marL="1314450" lvl="3" indent="-457200">
              <a:buFont typeface="+mj-lt"/>
              <a:buAutoNum type="arabicPeriod"/>
            </a:pPr>
            <a:r>
              <a:rPr lang="en-US" dirty="0" smtClean="0"/>
              <a:t>UE excludes IBE corrupted resources</a:t>
            </a:r>
            <a:endParaRPr lang="en-US" dirty="0"/>
          </a:p>
          <a:p>
            <a:pPr marL="1314450" lvl="3" indent="-457200">
              <a:buFont typeface="+mj-lt"/>
              <a:buAutoNum type="arabicPeriod"/>
            </a:pPr>
            <a:r>
              <a:rPr lang="en-US" dirty="0" smtClean="0"/>
              <a:t>UE excludes resources according to total received energy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F1B15C4B-1AD3-4FC8-911F-95EBFD279D03}" type="slidenum">
              <a:rPr lang="en-US" altLang="en-US" smtClean="0"/>
              <a:pPr>
                <a:defRPr/>
              </a:pPr>
              <a:t>5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86588885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Microsoft Office PowerPoint</Application>
  <PresentationFormat>On-screen Show (4:3)</PresentationFormat>
  <Paragraphs>35</Paragraphs>
  <Slides>5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5</vt:i4>
      </vt:variant>
    </vt:vector>
  </HeadingPairs>
  <TitlesOfParts>
    <vt:vector size="11" baseType="lpstr">
      <vt:lpstr>맑은 고딕</vt:lpstr>
      <vt:lpstr>宋体</vt:lpstr>
      <vt:lpstr>Arial</vt:lpstr>
      <vt:lpstr>Calibri</vt:lpstr>
      <vt:lpstr>Times New Roman</vt:lpstr>
      <vt:lpstr>Office Theme</vt:lpstr>
      <vt:lpstr>WF on step #3 of V2V resource reselection procedure</vt:lpstr>
      <vt:lpstr>Background</vt:lpstr>
      <vt:lpstr>Background</vt:lpstr>
      <vt:lpstr>Proposal 1</vt:lpstr>
      <vt:lpstr>Proposal 2</vt:lpstr>
    </vt:vector>
  </TitlesOfParts>
  <Company/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/>
  <cp:keywords>CTPClassification=CTP_PUBLIC:VisualMarkings=</cp:keywords>
  <cp:lastModifiedBy/>
  <cp:revision>1</cp:revision>
  <dcterms:created xsi:type="dcterms:W3CDTF">2016-04-08T13:39:05Z</dcterms:created>
  <dcterms:modified xsi:type="dcterms:W3CDTF">2016-08-25T07:22:36Z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0a656f88-e983-4c2e-9508-97771bcbb6af</vt:lpwstr>
  </property>
  <property fmtid="{D5CDD505-2E9C-101B-9397-08002B2CF9AE}" pid="3" name="CTP_TimeStamp">
    <vt:lpwstr>2016-08-25 07:22:35Z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CTP_PUBLIC</vt:lpwstr>
  </property>
</Properties>
</file>