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80" r:id="rId3"/>
    <p:sldId id="282" r:id="rId4"/>
    <p:sldId id="281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88" d="100"/>
          <a:sy n="88" d="100"/>
        </p:scale>
        <p:origin x="15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8/25/2016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2203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/>
              <a:t>WF on V2V priority specific thresholds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075"/>
            <a:ext cx="8686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#86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  </a:t>
            </a:r>
            <a:r>
              <a:rPr lang="en-US" altLang="ru-RU" sz="1800" b="1"/>
              <a:t>R1-168380</a:t>
            </a:r>
            <a:endParaRPr lang="en-US" altLang="ru-RU" sz="18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Gothenburg, Sweden, 22</a:t>
            </a:r>
            <a:r>
              <a:rPr lang="en-US" altLang="ko-KR" sz="1800" b="1" baseline="30000" dirty="0"/>
              <a:t>nd</a:t>
            </a:r>
            <a:r>
              <a:rPr lang="en-US" altLang="ko-KR" sz="1800" b="1" dirty="0"/>
              <a:t> - 26</a:t>
            </a:r>
            <a:r>
              <a:rPr lang="en-US" altLang="ko-KR" sz="1800" b="1" baseline="30000" dirty="0"/>
              <a:t>th </a:t>
            </a:r>
            <a:r>
              <a:rPr lang="en-US" altLang="ko-KR" sz="1800" b="1" dirty="0"/>
              <a:t>August 2016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7.2.2.2.1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following working assumption was made at the RAN1# 85 meeting:</a:t>
            </a:r>
          </a:p>
          <a:p>
            <a:pPr lvl="1"/>
            <a:r>
              <a:rPr lang="en-US" dirty="0" smtClean="0"/>
              <a:t>SCI </a:t>
            </a:r>
            <a:r>
              <a:rPr lang="en-US" dirty="0"/>
              <a:t>explicitly includes priority information.</a:t>
            </a:r>
            <a:endParaRPr lang="ru-RU" sz="3600" dirty="0"/>
          </a:p>
          <a:p>
            <a:pPr lvl="2"/>
            <a:r>
              <a:rPr lang="en-US" dirty="0"/>
              <a:t>FFS how this priority information is exactly transmitted in </a:t>
            </a:r>
            <a:r>
              <a:rPr lang="en-US" dirty="0" smtClean="0"/>
              <a:t>SCI</a:t>
            </a:r>
            <a:endParaRPr lang="ru-RU" sz="3200" dirty="0"/>
          </a:p>
          <a:p>
            <a:pPr lvl="2"/>
            <a:r>
              <a:rPr lang="en-US" dirty="0"/>
              <a:t>Priority information in a decoded SCI is used in resource (</a:t>
            </a:r>
            <a:r>
              <a:rPr lang="en-US" dirty="0" smtClean="0"/>
              <a:t>re)selection</a:t>
            </a:r>
            <a:endParaRPr lang="ru-RU" sz="3200" dirty="0"/>
          </a:p>
          <a:p>
            <a:pPr lvl="2"/>
            <a:r>
              <a:rPr lang="en-US" dirty="0"/>
              <a:t>Priority information in a decoded SCI is not used as a condition to trigger resource reselection </a:t>
            </a:r>
            <a:endParaRPr lang="ru-RU" sz="3200" dirty="0"/>
          </a:p>
          <a:p>
            <a:pPr lvl="2"/>
            <a:r>
              <a:rPr lang="en-US" dirty="0"/>
              <a:t>Priority information in a decoded SCI is not used as a condition to drop </a:t>
            </a:r>
            <a:r>
              <a:rPr lang="en-US" dirty="0" smtClean="0"/>
              <a:t>transmission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5260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Resource reselection procedure </a:t>
            </a:r>
            <a:r>
              <a:rPr lang="en-US" dirty="0" smtClean="0"/>
              <a:t>depends 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Priority </a:t>
            </a:r>
            <a:r>
              <a:rPr lang="en-US" dirty="0"/>
              <a:t>information of </a:t>
            </a:r>
            <a:r>
              <a:rPr lang="en-US" dirty="0" smtClean="0"/>
              <a:t>UEs sharing resources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Priority </a:t>
            </a:r>
            <a:r>
              <a:rPr lang="en-US" dirty="0"/>
              <a:t>of the UE performing resource </a:t>
            </a:r>
            <a:r>
              <a:rPr lang="en-US" dirty="0" smtClean="0"/>
              <a:t>reselection</a:t>
            </a:r>
          </a:p>
          <a:p>
            <a:r>
              <a:rPr lang="en-US" dirty="0"/>
              <a:t> Example of priority configuration settings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422714"/>
              </p:ext>
            </p:extLst>
          </p:nvPr>
        </p:nvGraphicFramePr>
        <p:xfrm>
          <a:off x="914400" y="4297680"/>
          <a:ext cx="7401560" cy="1950720"/>
        </p:xfrm>
        <a:graphic>
          <a:graphicData uri="http://schemas.openxmlformats.org/drawingml/2006/table">
            <a:tbl>
              <a:tblPr firstRow="1" firstCol="1" bandRow="1"/>
              <a:tblGrid>
                <a:gridCol w="990600"/>
                <a:gridCol w="990600"/>
                <a:gridCol w="1355090"/>
                <a:gridCol w="1355090"/>
                <a:gridCol w="1355090"/>
                <a:gridCol w="1355090"/>
              </a:tblGrid>
              <a:tr h="172402">
                <a:tc rowSpan="2" gridSpan="2"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Priority of other UEs sharing spectrum </a:t>
                      </a: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resources</a:t>
                      </a:r>
                      <a:b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Thr3≤ Thr2≤ Thr1≤ Thr0)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Priority 0 (Lowest)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Priority 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Priority 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Priority 3 (Highest)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 reselecting resource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Priority 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Threshold 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Threshold 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Threshold 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Threshold 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Priority 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Threshold 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Threshold 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Threshold 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Threshold 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Priority 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Threshold 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Threshold 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Threshold 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Threshold 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Priority 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Threshold 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Threshold 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Threshold 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Threshold 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021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 smtClean="0"/>
              <a:t>Step#2 </a:t>
            </a:r>
            <a:r>
              <a:rPr lang="en-US" sz="3200" dirty="0"/>
              <a:t>of resource reselection procedure</a:t>
            </a:r>
          </a:p>
          <a:p>
            <a:pPr lvl="1"/>
            <a:r>
              <a:rPr lang="en-US" dirty="0" smtClean="0"/>
              <a:t>Priority specific RSRP thresholds are configured for step#2 of resource reselection procedure (exclusion of resources)</a:t>
            </a:r>
          </a:p>
          <a:p>
            <a:pPr lvl="1"/>
            <a:r>
              <a:rPr lang="en-US" dirty="0" smtClean="0"/>
              <a:t>Set of priority specific RSRP thresholds is configured independently for each transmission priority level of UE performing reselection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/>
              <a:t>Step #3 of resource </a:t>
            </a:r>
            <a:r>
              <a:rPr lang="en-US" sz="3200" dirty="0" smtClean="0"/>
              <a:t>reselection </a:t>
            </a:r>
            <a:r>
              <a:rPr lang="en-US" sz="3200" dirty="0"/>
              <a:t>procedure is priority independent</a:t>
            </a:r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80154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</Words>
  <Application>Microsoft Office PowerPoint</Application>
  <PresentationFormat>On-screen Show (4:3)</PresentationFormat>
  <Paragraphs>54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맑은 고딕</vt:lpstr>
      <vt:lpstr>宋体</vt:lpstr>
      <vt:lpstr>宋体</vt:lpstr>
      <vt:lpstr>Arial</vt:lpstr>
      <vt:lpstr>Calibri</vt:lpstr>
      <vt:lpstr>Times New Roman</vt:lpstr>
      <vt:lpstr>Office Theme</vt:lpstr>
      <vt:lpstr>WF on V2V priority specific thresholds</vt:lpstr>
      <vt:lpstr>Background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2016-08-25T07:20:52Z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e5090c1b-adb3-44c2-83a0-65fb617ea770</vt:lpwstr>
  </property>
  <property fmtid="{D5CDD505-2E9C-101B-9397-08002B2CF9AE}" pid="3" name="CTP_TimeStamp">
    <vt:lpwstr>2016-08-25 07:20:51Z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