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0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77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16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the UL burst duration indication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7.2.1.3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Qualcomm, Kyocera, </a:t>
            </a:r>
            <a:r>
              <a:rPr lang="en-US" dirty="0"/>
              <a:t>Ericsson, Nokia, </a:t>
            </a:r>
            <a:r>
              <a:rPr lang="en-US" dirty="0" smtClean="0"/>
              <a:t>ASB, </a:t>
            </a:r>
            <a:r>
              <a:rPr lang="en-US" dirty="0" smtClean="0"/>
              <a:t>ETRI, </a:t>
            </a:r>
            <a:r>
              <a:rPr lang="en-US" dirty="0" err="1" smtClean="0"/>
              <a:t>MediaTek</a:t>
            </a:r>
            <a:r>
              <a:rPr lang="en-US" dirty="0" smtClean="0"/>
              <a:t>, WILUS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#86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/>
              <a:t>R1-168361</a:t>
            </a:r>
            <a:endParaRPr lang="en-US" dirty="0"/>
          </a:p>
          <a:p>
            <a:r>
              <a:rPr lang="en-US" b="1" dirty="0" smtClean="0"/>
              <a:t>Gothenburg, Sweden, August 22-26,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64904"/>
          </a:xfrm>
        </p:spPr>
        <p:txBody>
          <a:bodyPr>
            <a:normAutofit fontScale="85000" lnSpcReduction="10000"/>
          </a:bodyPr>
          <a:lstStyle/>
          <a:p>
            <a:pPr marL="457200" indent="-457200"/>
            <a:r>
              <a:rPr lang="en-US" dirty="0" smtClean="0"/>
              <a:t>The benefits of signaling the UL burst duration in </a:t>
            </a:r>
            <a:br>
              <a:rPr lang="en-US" dirty="0" smtClean="0"/>
            </a:br>
            <a:r>
              <a:rPr lang="en-US" dirty="0" smtClean="0"/>
              <a:t>C-PDCCH is two-fold:</a:t>
            </a:r>
          </a:p>
          <a:p>
            <a:pPr marL="857250" lvl="1" indent="-457200"/>
            <a:r>
              <a:rPr lang="en-US" dirty="0" smtClean="0"/>
              <a:t>Power saving: </a:t>
            </a:r>
            <a:r>
              <a:rPr lang="en-GB" dirty="0"/>
              <a:t>With UL burst duration indication, UE may sleep for the indicated duration, if not scheduled</a:t>
            </a:r>
            <a:r>
              <a:rPr lang="en-GB" dirty="0" smtClean="0"/>
              <a:t>.</a:t>
            </a:r>
          </a:p>
          <a:p>
            <a:pPr marL="857250" lvl="1" indent="-457200"/>
            <a:r>
              <a:rPr lang="en-GB" dirty="0" smtClean="0"/>
              <a:t>LBT overriding: </a:t>
            </a:r>
            <a:r>
              <a:rPr lang="en-GB" dirty="0"/>
              <a:t>UL burst duration can be used to override the </a:t>
            </a:r>
            <a:r>
              <a:rPr lang="en-GB" dirty="0" smtClean="0"/>
              <a:t>previous LBT </a:t>
            </a:r>
            <a:r>
              <a:rPr lang="en-GB" dirty="0"/>
              <a:t>indication in UL grant from Category 4 LBT to single interval LBT. </a:t>
            </a:r>
            <a:endParaRPr lang="en-US" dirty="0" smtClean="0"/>
          </a:p>
          <a:p>
            <a:pPr marL="457200" indent="-457200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4653136"/>
            <a:ext cx="7056784" cy="158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8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marL="457200" indent="-457200"/>
            <a:r>
              <a:rPr lang="en-US" dirty="0" smtClean="0"/>
              <a:t>C-PDCCH indicates a pair of values (UL burst duration, offset)</a:t>
            </a:r>
          </a:p>
          <a:p>
            <a:pPr marL="857250" lvl="1" indent="-457200"/>
            <a:r>
              <a:rPr lang="en-US" dirty="0" smtClean="0"/>
              <a:t>UL burst duration is the number of consecutive UL </a:t>
            </a:r>
            <a:r>
              <a:rPr lang="en-US" dirty="0" err="1" smtClean="0"/>
              <a:t>subframes</a:t>
            </a:r>
            <a:r>
              <a:rPr lang="en-US" dirty="0" smtClean="0"/>
              <a:t> belonging to the same channel occupancy with the DL </a:t>
            </a:r>
            <a:r>
              <a:rPr lang="en-US" dirty="0" err="1" smtClean="0"/>
              <a:t>subframes</a:t>
            </a:r>
            <a:r>
              <a:rPr lang="en-US" dirty="0" smtClean="0"/>
              <a:t> in the same channel occupancy signaling the UL burst duration.</a:t>
            </a:r>
          </a:p>
          <a:p>
            <a:pPr marL="857250" lvl="1" indent="-457200"/>
            <a:r>
              <a:rPr lang="en-US" dirty="0" smtClean="0"/>
              <a:t>Offset is the number of </a:t>
            </a:r>
            <a:r>
              <a:rPr lang="en-US" dirty="0" err="1" smtClean="0"/>
              <a:t>subframes</a:t>
            </a:r>
            <a:r>
              <a:rPr lang="en-US" dirty="0" smtClean="0"/>
              <a:t> to the start of indicated UL burst from the start of the </a:t>
            </a:r>
            <a:r>
              <a:rPr lang="en-US" dirty="0" err="1" smtClean="0"/>
              <a:t>subframe</a:t>
            </a:r>
            <a:r>
              <a:rPr lang="en-US" dirty="0" smtClean="0"/>
              <a:t> carrying the C-PDCCH.</a:t>
            </a:r>
          </a:p>
          <a:p>
            <a:pPr marL="857250" lvl="1" indent="-457200"/>
            <a:r>
              <a:rPr lang="en-US" dirty="0" smtClean="0"/>
              <a:t>The LBT procedure for any UL </a:t>
            </a:r>
            <a:r>
              <a:rPr lang="en-US" dirty="0" err="1" smtClean="0"/>
              <a:t>subframe</a:t>
            </a:r>
            <a:r>
              <a:rPr lang="en-US" dirty="0" smtClean="0"/>
              <a:t> within the signaled UL burst duration, for which the </a:t>
            </a:r>
            <a:r>
              <a:rPr lang="en-US" dirty="0" err="1" smtClean="0"/>
              <a:t>eNB</a:t>
            </a:r>
            <a:r>
              <a:rPr lang="en-US" dirty="0" smtClean="0"/>
              <a:t> had already indicated to perform Category </a:t>
            </a:r>
            <a:r>
              <a:rPr lang="en-US" smtClean="0"/>
              <a:t>4 LBT, </a:t>
            </a:r>
            <a:r>
              <a:rPr lang="en-US" dirty="0" smtClean="0"/>
              <a:t>can be switched to an LBT based on 25 us CCA.</a:t>
            </a:r>
          </a:p>
        </p:txBody>
      </p:sp>
    </p:spTree>
    <p:extLst>
      <p:ext uri="{BB962C8B-B14F-4D97-AF65-F5344CB8AC3E}">
        <p14:creationId xmlns:p14="http://schemas.microsoft.com/office/powerpoint/2010/main" val="236862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3948</TotalTime>
  <Words>148</Words>
  <Application>Microsoft Office PowerPoint</Application>
  <PresentationFormat>On-screen Show 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the UL burst duration indication  For: Decision AI: 7.2.1.3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132</cp:revision>
  <dcterms:created xsi:type="dcterms:W3CDTF">2014-11-14T08:47:07Z</dcterms:created>
  <dcterms:modified xsi:type="dcterms:W3CDTF">2016-08-25T07:40:05Z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2016-08-25 07:40:04Z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