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sPDCCH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>
            <a:normAutofit fontScale="92500"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HiSilicon,Qualcomm,Ericsson,Nokia,ASB,InterDigital,Xiaomi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Communication,</a:t>
            </a:r>
            <a:r>
              <a:rPr lang="en-GB" sz="2400" dirty="0" smtClean="0"/>
              <a:t> 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NTT DOCOMO,CATT,</a:t>
            </a:r>
            <a:r>
              <a:rPr lang="en-GB" sz="2400" dirty="0" smtClean="0"/>
              <a:t> </a:t>
            </a:r>
            <a:r>
              <a:rPr lang="en-GB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Samsung,Intel,LG,ZTE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sz="2400" dirty="0" smtClean="0"/>
              <a:t> 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ZTE Microelectronics, </a:t>
            </a:r>
            <a:r>
              <a:rPr lang="en-GB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Spreadtrum,Sharp,CATR,Panasonic,Potevio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GB" sz="2400" dirty="0" smtClean="0"/>
              <a:t> </a:t>
            </a:r>
            <a:r>
              <a:rPr lang="en-GB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Motorola Mobility, Lenovo, NEC,SONY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R1-168350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Legacy PDCCH can be used to transmit </a:t>
            </a:r>
            <a:r>
              <a:rPr lang="en-US" altLang="zh-CN" sz="2400" dirty="0" err="1" smtClean="0"/>
              <a:t>sDCI</a:t>
            </a:r>
            <a:r>
              <a:rPr lang="en-US" altLang="zh-CN" sz="2400" dirty="0" smtClean="0"/>
              <a:t> (DCI for </a:t>
            </a:r>
            <a:r>
              <a:rPr lang="en-US" altLang="zh-CN" sz="2400" dirty="0" err="1" smtClean="0"/>
              <a:t>sPDSCH</a:t>
            </a:r>
            <a:r>
              <a:rPr lang="en-US" altLang="zh-CN" sz="2400" dirty="0" smtClean="0"/>
              <a:t> and/or </a:t>
            </a:r>
            <a:r>
              <a:rPr lang="en-US" altLang="zh-CN" sz="2400" dirty="0" err="1" smtClean="0"/>
              <a:t>sPUSCH</a:t>
            </a:r>
            <a:r>
              <a:rPr lang="en-US" altLang="zh-CN" sz="2400" dirty="0" smtClean="0"/>
              <a:t>) .</a:t>
            </a:r>
          </a:p>
          <a:p>
            <a:r>
              <a:rPr lang="en-US" altLang="zh-CN" sz="2400" dirty="0" smtClean="0"/>
              <a:t>QPSK is used for </a:t>
            </a:r>
            <a:r>
              <a:rPr lang="en-US" altLang="zh-CN" sz="2400" dirty="0" err="1" smtClean="0"/>
              <a:t>sPDCCH</a:t>
            </a:r>
            <a:r>
              <a:rPr lang="en-US" altLang="zh-CN" sz="2400" dirty="0" smtClean="0"/>
              <a:t>.</a:t>
            </a:r>
          </a:p>
          <a:p>
            <a:r>
              <a:rPr lang="en-GB" altLang="zh-CN" sz="2400" dirty="0" smtClean="0"/>
              <a:t>Tail biting </a:t>
            </a:r>
            <a:r>
              <a:rPr lang="en-GB" altLang="zh-CN" sz="2400" dirty="0" err="1" smtClean="0"/>
              <a:t>convolutional</a:t>
            </a:r>
            <a:r>
              <a:rPr lang="en-GB" altLang="zh-CN" sz="2400" dirty="0" smtClean="0"/>
              <a:t> coding is used for </a:t>
            </a:r>
            <a:r>
              <a:rPr lang="en-GB" altLang="zh-CN" sz="2400" dirty="0" err="1" smtClean="0"/>
              <a:t>sPDCCH</a:t>
            </a:r>
            <a:r>
              <a:rPr lang="en-GB" altLang="zh-CN" sz="2400" dirty="0" smtClean="0"/>
              <a:t>.</a:t>
            </a:r>
            <a:endParaRPr lang="en-US" altLang="zh-CN" sz="2400" dirty="0" smtClean="0"/>
          </a:p>
          <a:p>
            <a:r>
              <a:rPr lang="en-US" altLang="zh-CN" sz="2400" dirty="0" smtClean="0"/>
              <a:t>For CRS-based </a:t>
            </a:r>
            <a:r>
              <a:rPr lang="en-US" altLang="zh-CN" sz="2400" dirty="0" err="1" smtClean="0"/>
              <a:t>sPDCCH</a:t>
            </a:r>
            <a:r>
              <a:rPr lang="en-US" altLang="zh-CN" sz="2400" dirty="0" smtClean="0"/>
              <a:t>, </a:t>
            </a:r>
          </a:p>
          <a:p>
            <a:pPr lvl="1"/>
            <a:r>
              <a:rPr lang="en-US" altLang="zh-CN" sz="2000" dirty="0" smtClean="0"/>
              <a:t>In time domain,</a:t>
            </a:r>
          </a:p>
          <a:p>
            <a:pPr lvl="2"/>
            <a:r>
              <a:rPr lang="en-GB" dirty="0" err="1" smtClean="0"/>
              <a:t>sPDCCH</a:t>
            </a:r>
            <a:r>
              <a:rPr lang="en-GB" dirty="0" smtClean="0"/>
              <a:t> is transmitted from the first OFDM symbol within an </a:t>
            </a:r>
            <a:r>
              <a:rPr lang="en-GB" dirty="0" err="1" smtClean="0"/>
              <a:t>sTTI</a:t>
            </a:r>
            <a:endParaRPr lang="en-GB" dirty="0" smtClean="0"/>
          </a:p>
          <a:p>
            <a:pPr lvl="3"/>
            <a:r>
              <a:rPr lang="en-GB" dirty="0" err="1" smtClean="0"/>
              <a:t>sPDCCH</a:t>
            </a:r>
            <a:r>
              <a:rPr lang="en-GB" dirty="0" smtClean="0"/>
              <a:t> is not mapped to the PDCCH region.</a:t>
            </a:r>
          </a:p>
          <a:p>
            <a:pPr lvl="3"/>
            <a:r>
              <a:rPr lang="en-GB" dirty="0" smtClean="0"/>
              <a:t>FFS number of OFDM symbols of the </a:t>
            </a:r>
            <a:r>
              <a:rPr lang="en-GB" dirty="0" err="1" smtClean="0"/>
              <a:t>sPDCCH</a:t>
            </a:r>
            <a:endParaRPr lang="en-GB" dirty="0" smtClean="0"/>
          </a:p>
          <a:p>
            <a:pPr lvl="1"/>
            <a:r>
              <a:rPr lang="en-US" altLang="zh-CN" sz="2000" dirty="0" smtClean="0"/>
              <a:t>Frequency resource for </a:t>
            </a:r>
            <a:r>
              <a:rPr lang="en-US" altLang="zh-CN" sz="2000" dirty="0" err="1" smtClean="0"/>
              <a:t>sPDCCH</a:t>
            </a:r>
            <a:r>
              <a:rPr lang="en-US" altLang="zh-CN" sz="2000" dirty="0" smtClean="0"/>
              <a:t> can be informed by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. </a:t>
            </a:r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</TotalTime>
  <Words>117</Words>
  <Application>Microsoft Office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sPDCCH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160</cp:revision>
  <dcterms:created xsi:type="dcterms:W3CDTF">2016-04-08T01:45:47Z</dcterms:created>
  <dcterms:modified xsi:type="dcterms:W3CDTF">2016-08-25T18:32:10Z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(3)3zQXU0Eu1rdzFH/f5A0GthcHI50DCPdfC+SDPe0hcpIpp77GE3eQLvBtzcylt7jHCKAThUfx
iA1DQ9Mplln8vti5ldEWW/+jkWyZfBnJ+sATDqHihJ9Gj9FcIelPVT6GIyji+GXKzXPElq1E
RCEx986tOP/U5CoAx8D3xNFJ94vsfQbgv8KiiimVCw2YMD928GZnfw/SsYd5RoNSKSYHAUhW
UTN2OYB0gsJoQEid3z</vt:lpwstr>
  </property>
  <property fmtid="{D5CDD505-2E9C-101B-9397-08002B2CF9AE}" pid="3" name="_2015_ms_pID_7253431">
    <vt:lpwstr>Xhyip238daoNqYC4Xe/fpN46Kt0JmzsRqMcpo1iz0/Hitgndm4GtBg
UJ5mgQ8kxpb0GmXnt7irC7AbXAt8lf7QmUoB+/w7hvJb/Zmh9f6thDeJLacfcV4MDBAl2wvQ
HSlHZoMiJbRnQv6V7LP/XncEKpbAJzkD+9hsejS0wnyLYCfOIcn56OCvSicicGtSvpak5Ff6
Fy85Bt4I+sgGPPiMl3AyZRn9emwDxPP/w3AO</vt:lpwstr>
  </property>
  <property fmtid="{D5CDD505-2E9C-101B-9397-08002B2CF9AE}" pid="4" name="_2015_ms_pID_7253432">
    <vt:lpwstr>epO+5S9aryT8BQ0LjzLC1opnAjU3WwBo6LdR
mAA4X++/ljG/gbl1RKEjSKmxBmJZEA==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1472137536</vt:lpwstr>
  </property>
</Properties>
</file>