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2" r:id="rId4"/>
    <p:sldId id="257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39" autoAdjust="0"/>
    <p:restoredTop sz="94660"/>
  </p:normalViewPr>
  <p:slideViewPr>
    <p:cSldViewPr>
      <p:cViewPr varScale="1">
        <p:scale>
          <a:sx n="122" d="100"/>
          <a:sy n="122" d="100"/>
        </p:scale>
        <p:origin x="-14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468313" y="2644775"/>
            <a:ext cx="813593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4000" dirty="0" smtClean="0">
                <a:latin typeface="Calibri" pitchFamily="34" charset="0"/>
              </a:rPr>
              <a:t>WF </a:t>
            </a:r>
            <a:r>
              <a:rPr lang="en-US" altLang="ja-JP" sz="4000" dirty="0">
                <a:latin typeface="Calibri" pitchFamily="34" charset="0"/>
              </a:rPr>
              <a:t>on </a:t>
            </a:r>
            <a:r>
              <a:rPr lang="en-US" altLang="ko-KR" sz="4000" dirty="0" smtClean="0">
                <a:latin typeface="Calibri" pitchFamily="34" charset="0"/>
              </a:rPr>
              <a:t>additional </a:t>
            </a:r>
            <a:r>
              <a:rPr lang="en-US" altLang="ja-JP" sz="4000" dirty="0" smtClean="0">
                <a:latin typeface="Calibri" pitchFamily="34" charset="0"/>
              </a:rPr>
              <a:t>RS for NR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Electronics, </a:t>
            </a:r>
            <a:r>
              <a:rPr lang="en-US" altLang="ko-KR" sz="2400" dirty="0" smtClean="0"/>
              <a:t>Samsung, NTT DOCOMO</a:t>
            </a:r>
            <a:endParaRPr lang="ja-JP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412467" y="323655"/>
            <a:ext cx="1435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R1-168347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278650"/>
            <a:ext cx="41635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>
                <a:latin typeface="+mj-lt"/>
              </a:rPr>
              <a:t>Gothenburg, Sweden </a:t>
            </a:r>
            <a:r>
              <a:rPr lang="en-US" altLang="zh-CN" dirty="0" smtClean="0">
                <a:latin typeface="+mj-lt"/>
              </a:rPr>
              <a:t>22-26 Aug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altLang="ko-KR" dirty="0" smtClean="0"/>
              <a:t>8.1.3.2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</a:t>
            </a:r>
            <a:r>
              <a:rPr lang="en-US" altLang="ko-KR" dirty="0" smtClean="0"/>
              <a:t>(1/2)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>
                <a:latin typeface="+mn-ea"/>
              </a:rPr>
              <a:t>Agreement in RAN#85,</a:t>
            </a:r>
          </a:p>
          <a:p>
            <a:pPr lvl="1"/>
            <a:r>
              <a:rPr lang="en-GB" altLang="ko-KR" sz="2400" dirty="0">
                <a:latin typeface="+mn-ea"/>
              </a:rPr>
              <a:t>At least the following is studied for NR in order to reduce decoding latency</a:t>
            </a:r>
            <a:endParaRPr lang="ko-KR" altLang="ko-KR" sz="2400" dirty="0">
              <a:latin typeface="+mn-ea"/>
            </a:endParaRPr>
          </a:p>
          <a:p>
            <a:pPr lvl="2"/>
            <a:r>
              <a:rPr lang="en-GB" altLang="ko-KR" dirty="0">
                <a:latin typeface="+mn-ea"/>
              </a:rPr>
              <a:t>RS used to start to demodulate a data transmission is located at the beginning of the time interval</a:t>
            </a:r>
            <a:r>
              <a:rPr lang="en-GB" altLang="ko-KR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GB" altLang="ko-KR" dirty="0">
                <a:latin typeface="+mn-ea"/>
              </a:rPr>
              <a:t>to which the data and associated RS for demodulation is physically </a:t>
            </a:r>
            <a:r>
              <a:rPr lang="en-GB" altLang="ko-KR" dirty="0" smtClean="0">
                <a:latin typeface="+mn-ea"/>
              </a:rPr>
              <a:t>mapped</a:t>
            </a:r>
            <a:endParaRPr lang="en-US" altLang="ko-KR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9562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(2/2)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For </a:t>
            </a:r>
            <a:r>
              <a:rPr lang="en-US" altLang="ko-KR" sz="2400" dirty="0"/>
              <a:t>NR system design, various requirements are considered as follows</a:t>
            </a:r>
            <a:r>
              <a:rPr lang="en-US" altLang="ko-KR" sz="2400" dirty="0" smtClean="0"/>
              <a:t>:</a:t>
            </a:r>
          </a:p>
          <a:p>
            <a:pPr lvl="1"/>
            <a:r>
              <a:rPr lang="en-US" altLang="ko-KR" sz="2000" dirty="0"/>
              <a:t>Frequency bands: 700MHz, 2GHz, 4GHz, 30GHz, </a:t>
            </a:r>
            <a:r>
              <a:rPr lang="en-US" altLang="ko-KR" sz="2000" dirty="0" smtClean="0"/>
              <a:t>70GHz</a:t>
            </a:r>
          </a:p>
          <a:p>
            <a:pPr lvl="1"/>
            <a:r>
              <a:rPr lang="en-US" altLang="ko-KR" sz="2000" dirty="0" smtClean="0"/>
              <a:t>Velocity: up to 500km/h</a:t>
            </a:r>
          </a:p>
          <a:p>
            <a:pPr lvl="1"/>
            <a:r>
              <a:rPr lang="en-US" altLang="ko-KR" sz="2000" dirty="0" smtClean="0"/>
              <a:t>Environments</a:t>
            </a:r>
            <a:r>
              <a:rPr lang="en-US" altLang="ko-KR" sz="2000" dirty="0"/>
              <a:t>: Indoor, Dense urban, High speed, Urban macro, Extremely large </a:t>
            </a:r>
            <a:r>
              <a:rPr lang="en-US" altLang="ko-KR" sz="2000" dirty="0" smtClean="0"/>
              <a:t>coverage</a:t>
            </a:r>
          </a:p>
          <a:p>
            <a:pPr lvl="1"/>
            <a:r>
              <a:rPr lang="en-US" altLang="ko-KR" sz="2000" dirty="0"/>
              <a:t>Service Types: </a:t>
            </a:r>
            <a:r>
              <a:rPr lang="en-US" altLang="ko-KR" sz="2000" dirty="0" err="1"/>
              <a:t>eMBB</a:t>
            </a:r>
            <a:r>
              <a:rPr lang="en-US" altLang="ko-KR" sz="2000" dirty="0"/>
              <a:t>, URLLC, </a:t>
            </a:r>
            <a:r>
              <a:rPr lang="en-US" altLang="ko-KR" sz="2000" dirty="0" err="1" smtClean="0"/>
              <a:t>mMTC</a:t>
            </a:r>
            <a:endParaRPr lang="en-US" altLang="ko-KR" sz="2000" dirty="0" smtClean="0"/>
          </a:p>
          <a:p>
            <a:r>
              <a:rPr lang="en-GB" altLang="ko-KR" sz="2400" dirty="0" smtClean="0">
                <a:latin typeface="+mn-ea"/>
              </a:rPr>
              <a:t>Since requirements for NR are diverged, it seems hard to meet all requirements using single RS structure.</a:t>
            </a:r>
            <a:endParaRPr lang="ko-KR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9034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In addition to the front-loaded RS component agreed to study in RAN1#85, additional RS </a:t>
            </a:r>
            <a:r>
              <a:rPr lang="en-US" altLang="ko-KR" sz="2400" dirty="0" smtClean="0"/>
              <a:t>component(s</a:t>
            </a:r>
            <a:r>
              <a:rPr lang="en-US" altLang="ko-KR" sz="2400" dirty="0"/>
              <a:t>) is/are studied for data demodulation in </a:t>
            </a:r>
            <a:r>
              <a:rPr lang="en-US" altLang="ko-KR" sz="2400" dirty="0" smtClean="0"/>
              <a:t>NR for supporting estimation of the following:</a:t>
            </a:r>
            <a:endParaRPr lang="en-US" altLang="ko-KR" sz="2400" dirty="0"/>
          </a:p>
          <a:p>
            <a:pPr lvl="1"/>
            <a:r>
              <a:rPr lang="en-US" altLang="ko-KR" sz="2000" dirty="0" smtClean="0"/>
              <a:t>Doppler </a:t>
            </a:r>
            <a:r>
              <a:rPr lang="en-US" altLang="ko-KR" sz="2000" dirty="0"/>
              <a:t>parameters (e.g. Doppler spread, Doppler shift)</a:t>
            </a:r>
          </a:p>
          <a:p>
            <a:pPr lvl="1"/>
            <a:r>
              <a:rPr lang="en-US" altLang="ko-KR" sz="2000" dirty="0" smtClean="0"/>
              <a:t>Phase </a:t>
            </a:r>
            <a:r>
              <a:rPr lang="en-US" altLang="ko-KR" sz="2000" dirty="0"/>
              <a:t>rotation and frequency </a:t>
            </a:r>
            <a:r>
              <a:rPr lang="en-US" altLang="ko-KR" sz="2000" dirty="0" smtClean="0"/>
              <a:t>offset</a:t>
            </a:r>
          </a:p>
          <a:p>
            <a:pPr lvl="1"/>
            <a:r>
              <a:rPr lang="en-US" altLang="ko-KR" sz="2000" dirty="0" smtClean="0"/>
              <a:t>Note: these RS components may be defined with the same or different antenna ports</a:t>
            </a:r>
          </a:p>
        </p:txBody>
      </p:sp>
    </p:spTree>
    <p:extLst>
      <p:ext uri="{BB962C8B-B14F-4D97-AF65-F5344CB8AC3E}">
        <p14:creationId xmlns:p14="http://schemas.microsoft.com/office/powerpoint/2010/main" val="10890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</TotalTime>
  <Words>220</Words>
  <Application>Microsoft Office PowerPoint</Application>
  <PresentationFormat>화면 슬라이드 쇼(4:3)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Hyunsoo Ko</dc:creator>
  <cp:lastModifiedBy>Hyunsoo Ko</cp:lastModifiedBy>
  <cp:revision>102</cp:revision>
  <dcterms:created xsi:type="dcterms:W3CDTF">2016-04-11T00:08:37Z</dcterms:created>
  <dcterms:modified xsi:type="dcterms:W3CDTF">2016-08-24T17:13:34Z</dcterms:modified>
</cp:coreProperties>
</file>