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5" r:id="rId2"/>
    <p:sldId id="276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7792" autoAdjust="0"/>
  </p:normalViewPr>
  <p:slideViewPr>
    <p:cSldViewPr snapToGrid="0">
      <p:cViewPr>
        <p:scale>
          <a:sx n="75" d="100"/>
          <a:sy n="75" d="100"/>
        </p:scale>
        <p:origin x="-126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844666" y="2247900"/>
            <a:ext cx="7881505" cy="1178226"/>
          </a:xfrm>
        </p:spPr>
        <p:txBody>
          <a:bodyPr>
            <a:normAutofit/>
          </a:bodyPr>
          <a:lstStyle/>
          <a:p>
            <a:r>
              <a:rPr lang="en-US" altLang="ja-JP" sz="4400" dirty="0" smtClean="0"/>
              <a:t>Way forward on Cyclic Prefix</a:t>
            </a:r>
            <a:endParaRPr lang="en-US" sz="4400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47699" y="4255360"/>
            <a:ext cx="8041767" cy="178126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H</a:t>
            </a:r>
            <a:r>
              <a:rPr lang="en-US" altLang="zh-CN" dirty="0" smtClean="0">
                <a:solidFill>
                  <a:schemeClr val="tx1"/>
                </a:solidFill>
              </a:rPr>
              <a:t>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GB" altLang="zh-CN" dirty="0" smtClean="0"/>
              <a:t>LGE, Sony, Vodafone, Intel, CATR, CMCC </a:t>
            </a:r>
            <a:r>
              <a:rPr lang="en-US" altLang="zh-CN" dirty="0" smtClean="0">
                <a:solidFill>
                  <a:schemeClr val="tx1"/>
                </a:solidFill>
              </a:rPr>
              <a:t>Ericsson,</a:t>
            </a:r>
            <a:r>
              <a:rPr lang="en-GB" altLang="zh-CN" dirty="0" smtClean="0"/>
              <a:t> Orange, </a:t>
            </a:r>
            <a:r>
              <a:rPr lang="en-GB" altLang="zh-CN" dirty="0" err="1" smtClean="0"/>
              <a:t>Mediatek</a:t>
            </a:r>
            <a:r>
              <a:rPr lang="en-GB" altLang="zh-CN" dirty="0" smtClean="0"/>
              <a:t>, Verizon,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OPPO, CATT, </a:t>
            </a:r>
            <a:r>
              <a:rPr lang="en-GB" altLang="zh-CN" dirty="0" smtClean="0"/>
              <a:t>China </a:t>
            </a:r>
            <a:r>
              <a:rPr lang="en-GB" altLang="zh-CN" dirty="0" smtClean="0"/>
              <a:t>Telecom, AT&amp;T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08565" y="50801"/>
            <a:ext cx="46348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3GPP TSG RAN WG1 #86	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Gothenburg, Sweden August 22-26,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39527" y="730960"/>
            <a:ext cx="37180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Agenda </a:t>
            </a:r>
            <a:r>
              <a:rPr lang="en-US" altLang="ko-KR" dirty="0" smtClean="0"/>
              <a:t>item:8.1.3.1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66700" y="0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R1-168321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485" y="1282467"/>
            <a:ext cx="8019766" cy="4619858"/>
          </a:xfrm>
        </p:spPr>
        <p:txBody>
          <a:bodyPr>
            <a:normAutofit/>
          </a:bodyPr>
          <a:lstStyle/>
          <a:p>
            <a:pPr>
              <a:lnSpc>
                <a:spcPts val="2500"/>
              </a:lnSpc>
            </a:pPr>
            <a:r>
              <a:rPr lang="en-GB" altLang="zh-CN" sz="2000" dirty="0" smtClean="0">
                <a:latin typeface="Times New Roman" pitchFamily="18" charset="0"/>
                <a:cs typeface="Times New Roman" pitchFamily="18" charset="0"/>
              </a:rPr>
              <a:t>In [1][2][3][4][5], for the evaluated scenarios extended CP show benefits. 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[1] R1-166100,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Hisilicon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[2] R1-166652, Sony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[3] R1-166879, LGE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[4] R1-167107, CMCC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[5] R1-167108, CMCC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682875" y="203200"/>
            <a:ext cx="35337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dirty="0" smtClean="0"/>
              <a:t>Observation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0" y="1317394"/>
            <a:ext cx="8496300" cy="4448406"/>
          </a:xfrm>
        </p:spPr>
        <p:txBody>
          <a:bodyPr>
            <a:noAutofit/>
          </a:bodyPr>
          <a:lstStyle/>
          <a:p>
            <a:pPr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More than one CP length should be supported for a given sub-carrier spacing</a:t>
            </a:r>
          </a:p>
          <a:p>
            <a:pPr lvl="1"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The different CP lengths for a given sub-carrier spacing should be of substantially different lengths. </a:t>
            </a:r>
          </a:p>
          <a:p>
            <a:pPr lvl="1"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For 60 kHz subcarrier spacing, at least one CP length is similar to the normal CP length of 15 kHz corresponding to LTE numerology</a:t>
            </a:r>
          </a:p>
          <a:p>
            <a:pPr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Note: FFS whether all of sub-carrier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spacings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support more than one CP length or not</a:t>
            </a:r>
          </a:p>
          <a:p>
            <a:pPr>
              <a:lnSpc>
                <a:spcPts val="25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Note: FFS whether supporting more than one CP length for a given sub-carrier spacing is mandatory or optional for a given UE</a:t>
            </a:r>
          </a:p>
          <a:p>
            <a:pPr>
              <a:lnSpc>
                <a:spcPts val="2500"/>
              </a:lnSpc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133726" y="381000"/>
            <a:ext cx="3176588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dirty="0" smtClean="0"/>
              <a:t>Proposals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</TotalTime>
  <Words>198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Cyclic Prefix</vt:lpstr>
      <vt:lpstr>Observation</vt:lpstr>
      <vt:lpstr>Proposals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t00274236</cp:lastModifiedBy>
  <cp:revision>613</cp:revision>
  <dcterms:created xsi:type="dcterms:W3CDTF">2016-04-12T08:45:03Z</dcterms:created>
  <dcterms:modified xsi:type="dcterms:W3CDTF">2016-08-24T14:41:44Z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(2)PXEuzivnxLZ4pXa5h/vARc9sdlRmPEY80E4PQEFj+2K2TpwmarnrZ1yNOKcfaRJO/NX1b+p/
7HGtGH/knmSEavj76YwP9GF169rB8IxcW050fnoZ/WyCmmbwIPxAIJU3omwxTjuqsxP464Q1
zhLszUqJeph+EVDyImBVdtm8zx9a0jmtxaqJ/xTW6kE3ULPlFqVQRw20KL8U21Ar00rMHXtH
ma5PokYRCzG3IajTm0</vt:lpwstr>
  </property>
  <property fmtid="{D5CDD505-2E9C-101B-9397-08002B2CF9AE}" pid="4" name="_2015_ms_pID_7253431">
    <vt:lpwstr>zS18qjSZ5Y3KYahfzasGxoWDm0CusFuXkaRpEMtcuXR+HFpK9Sidnv
4G+uRoIaxaO351uM62LVIkTqzN8VvHQ3YQbmvXw63ee3oCPs4pHMP3SftFe1f72LYZBHDzyr
IgGZd0Nu6XrHRgfITml4vY4HCLA8vLsZJfpEfJOffnuMR0n6bcaxo2GErHY1bYUoi3fGT4OT
FvYZjUX3JHxi9uRw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1471561106</vt:lpwstr>
  </property>
</Properties>
</file>