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86" autoAdjust="0"/>
    <p:restoredTop sz="94609" autoAdjust="0"/>
  </p:normalViewPr>
  <p:slideViewPr>
    <p:cSldViewPr>
      <p:cViewPr varScale="1">
        <p:scale>
          <a:sx n="77" d="100"/>
          <a:sy n="77" d="100"/>
        </p:scale>
        <p:origin x="3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prioritizing of SL V2V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DOCOMO, CMCC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R1-168302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Meeting #86</a:t>
            </a:r>
          </a:p>
          <a:p>
            <a:r>
              <a:rPr lang="en-US" altLang="zh-CN" sz="2400" dirty="0"/>
              <a:t>Gothenburg, Sweden 22nd - 26th August 2016 Agenda item 7</a:t>
            </a:r>
            <a:r>
              <a:rPr lang="en-US" altLang="ja-JP" sz="2400" dirty="0"/>
              <a:t>.2.2.6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8754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sz="2400" dirty="0"/>
              <a:t>In RAN1#84bis, the following agreement on coexistence of PC5-based V2V operation and legacy </a:t>
            </a:r>
            <a:r>
              <a:rPr lang="en-GB" altLang="ja-JP" sz="2400" dirty="0" err="1"/>
              <a:t>Uu</a:t>
            </a:r>
            <a:r>
              <a:rPr lang="en-GB" altLang="ja-JP" sz="2400" dirty="0"/>
              <a:t> operation is made:</a:t>
            </a:r>
            <a:endParaRPr kumimoji="1" lang="ja-JP" altLang="en-US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3568" y="2708920"/>
            <a:ext cx="7666212" cy="36933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176213" marR="0" lvl="0" indent="-176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The followings are supported for the purpose of coexistence between PC5-based V2V and WAN:</a:t>
            </a:r>
            <a:endParaRPr kumimoji="1" lang="en-GB" altLang="ja-JP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Sidelink</a:t>
            </a:r>
            <a:r>
              <a:rPr kumimoji="1" lang="en-GB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 open loop power control is re-used for SL TX for V2V</a:t>
            </a:r>
            <a:endParaRPr kumimoji="1" lang="en-GB" altLang="ja-JP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FFS RSRP based resource selection</a:t>
            </a:r>
            <a:endParaRPr kumimoji="1" lang="en-GB" altLang="ja-JP" sz="1000" b="0" i="1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SL TX for V2V can be prioritized over WAN TX </a:t>
            </a:r>
            <a:endParaRPr kumimoji="1" lang="en-GB" altLang="ja-JP" sz="1000" b="0" i="1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FFS the details (e.g., applicability to Mode 1 and/or Mode 2, etc.), especially whether existing D2D mechanism can be reused,</a:t>
            </a:r>
            <a:endParaRPr kumimoji="1" lang="en-GB" altLang="ja-JP" sz="1000" b="0" i="1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The prioritizati</a:t>
            </a:r>
            <a:r>
              <a:rPr kumimoji="1" lang="en-GB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on is </a:t>
            </a:r>
            <a:r>
              <a:rPr kumimoji="1" lang="en-GB" altLang="ja-JP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managable</a:t>
            </a:r>
            <a:r>
              <a:rPr kumimoji="1" lang="en-GB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 by </a:t>
            </a:r>
            <a:r>
              <a:rPr kumimoji="1" lang="en-GB" altLang="ja-JP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eNB</a:t>
            </a:r>
            <a:r>
              <a:rPr kumimoji="1" lang="en-GB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. Details FFS.</a:t>
            </a:r>
            <a:endParaRPr kumimoji="1" lang="en-GB" altLang="ja-JP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The same receiver capability of D2D communication UEs is assumed for V2V UEs. That is, a Rx chain is available at all time to receive V2V signals without affecting WAN reception (from RAN1 perspective) when the UE is configured to receive V2V.</a:t>
            </a:r>
            <a:endParaRPr kumimoji="1" lang="en-GB" altLang="ja-JP" sz="3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5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UE prioritizes WAN UL </a:t>
            </a:r>
            <a:r>
              <a:rPr lang="en-US" altLang="ja-JP" dirty="0" err="1"/>
              <a:t>Tx</a:t>
            </a:r>
            <a:r>
              <a:rPr lang="en-US" altLang="ja-JP" dirty="0"/>
              <a:t> over SL V2V </a:t>
            </a:r>
            <a:r>
              <a:rPr lang="en-US" altLang="ja-JP" dirty="0" err="1"/>
              <a:t>Tx</a:t>
            </a:r>
            <a:r>
              <a:rPr lang="ja-JP" altLang="en-US" dirty="0"/>
              <a:t> </a:t>
            </a:r>
            <a:r>
              <a:rPr lang="en-US" altLang="ja-JP" dirty="0"/>
              <a:t>with following exception(s).</a:t>
            </a:r>
          </a:p>
          <a:p>
            <a:pPr lvl="1"/>
            <a:r>
              <a:rPr lang="en-US" altLang="ja-JP" dirty="0"/>
              <a:t>Rel-13 SL TX gap is extended for prioritization of SL V2V </a:t>
            </a:r>
            <a:r>
              <a:rPr lang="en-US" altLang="ja-JP" dirty="0" err="1"/>
              <a:t>Tx</a:t>
            </a:r>
            <a:r>
              <a:rPr lang="en-US" altLang="ja-JP" dirty="0"/>
              <a:t> over WAN UL </a:t>
            </a:r>
            <a:r>
              <a:rPr lang="en-US" altLang="ja-JP" dirty="0" err="1"/>
              <a:t>Tx</a:t>
            </a:r>
            <a:r>
              <a:rPr lang="en-US" altLang="ja-JP" dirty="0"/>
              <a:t>.</a:t>
            </a:r>
          </a:p>
          <a:p>
            <a:pPr lvl="2"/>
            <a:r>
              <a:rPr lang="en-US" altLang="ja-JP" dirty="0"/>
              <a:t>Gap pattern needs to be optimized to cover SL V2V </a:t>
            </a:r>
            <a:r>
              <a:rPr lang="en-US" altLang="ja-JP" dirty="0" err="1"/>
              <a:t>Tx</a:t>
            </a:r>
            <a:r>
              <a:rPr lang="en-US" altLang="ja-JP" dirty="0"/>
              <a:t>.</a:t>
            </a:r>
          </a:p>
          <a:p>
            <a:pPr lvl="3"/>
            <a:r>
              <a:rPr lang="en-US" altLang="ja-JP" dirty="0"/>
              <a:t>Details are up to RAN2.</a:t>
            </a:r>
          </a:p>
          <a:p>
            <a:pPr lvl="1"/>
            <a:r>
              <a:rPr lang="en-US" altLang="ja-JP" dirty="0"/>
              <a:t>UE can only prioritize SL V2V </a:t>
            </a:r>
            <a:r>
              <a:rPr lang="en-US" altLang="ja-JP" dirty="0" err="1"/>
              <a:t>Tx</a:t>
            </a:r>
            <a:r>
              <a:rPr lang="en-US" altLang="ja-JP" dirty="0"/>
              <a:t> over WAN UL </a:t>
            </a:r>
            <a:r>
              <a:rPr lang="en-US" altLang="ja-JP" dirty="0" err="1"/>
              <a:t>Tx</a:t>
            </a:r>
            <a:r>
              <a:rPr lang="en-US" altLang="ja-JP" dirty="0"/>
              <a:t> during configured </a:t>
            </a:r>
            <a:r>
              <a:rPr lang="en-US" altLang="ja-JP" dirty="0" err="1"/>
              <a:t>Tx</a:t>
            </a:r>
            <a:r>
              <a:rPr lang="en-US" altLang="ja-JP" dirty="0"/>
              <a:t> gap.</a:t>
            </a:r>
          </a:p>
        </p:txBody>
      </p:sp>
    </p:spTree>
    <p:extLst>
      <p:ext uri="{BB962C8B-B14F-4D97-AF65-F5344CB8AC3E}">
        <p14:creationId xmlns:p14="http://schemas.microsoft.com/office/powerpoint/2010/main" val="846440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8276</TotalTime>
  <Words>240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ゴシック</vt:lpstr>
      <vt:lpstr>ＭＳ Ｐゴシック</vt:lpstr>
      <vt:lpstr>宋体</vt:lpstr>
      <vt:lpstr>Arial</vt:lpstr>
      <vt:lpstr>Calibri</vt:lpstr>
      <vt:lpstr>Office Theme</vt:lpstr>
      <vt:lpstr>Way forward on prioritizing of SL V2V transmission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zhaoq</cp:lastModifiedBy>
  <cp:revision>319</cp:revision>
  <dcterms:created xsi:type="dcterms:W3CDTF">2014-08-07T02:43:23Z</dcterms:created>
  <dcterms:modified xsi:type="dcterms:W3CDTF">2016-08-25T06:00:19Z</dcterms:modified>
</cp:coreProperties>
</file>