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7" r:id="rId3"/>
    <p:sldId id="260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5" autoAdjust="0"/>
    <p:restoredTop sz="91357" autoAdjust="0"/>
  </p:normalViewPr>
  <p:slideViewPr>
    <p:cSldViewPr>
      <p:cViewPr varScale="1">
        <p:scale>
          <a:sx n="78" d="100"/>
          <a:sy n="78" d="100"/>
        </p:scale>
        <p:origin x="-11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42300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5853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62583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7437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WF on GNSS </a:t>
            </a:r>
            <a:r>
              <a:rPr lang="en-US" altLang="zh-CN" dirty="0" smtClean="0"/>
              <a:t>Priority for </a:t>
            </a:r>
            <a:r>
              <a:rPr lang="en-US" dirty="0" smtClean="0"/>
              <a:t>Synchronization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HiSilicon, …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9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</a:rPr>
              <a:t>Meeting #86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     		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Gothenburg, Sweden, 22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- 26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Aug., 2016</a:t>
            </a:r>
          </a:p>
          <a:p>
            <a:pPr>
              <a:buNone/>
              <a:defRPr/>
            </a:pPr>
            <a:r>
              <a:rPr lang="en-US" altLang="ja-JP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7</a:t>
            </a: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.2.2.7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R1-168283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/>
          <a:lstStyle/>
          <a:p>
            <a:r>
              <a:rPr lang="en-US" altLang="zh-CN" sz="2400" dirty="0" smtClean="0"/>
              <a:t>Agreement at RAN1#83:</a:t>
            </a:r>
          </a:p>
          <a:p>
            <a:pPr lvl="1"/>
            <a:r>
              <a:rPr lang="en-US" sz="1600" dirty="0"/>
              <a:t>GNSS or GNSS-equivalent is at the highest priority of synchronization source for time and frequency when the vehicle UE directly receives GNSS or GNSS-equivalent with sufficient reliability and the UE does not detect any cell in any carrier</a:t>
            </a:r>
            <a:r>
              <a:rPr lang="en-US" sz="1600" dirty="0" smtClean="0"/>
              <a:t>.</a:t>
            </a:r>
          </a:p>
          <a:p>
            <a:pPr lvl="1"/>
            <a:endParaRPr lang="en-US" altLang="zh-CN" sz="1600" dirty="0"/>
          </a:p>
          <a:p>
            <a:r>
              <a:rPr lang="en-US" altLang="zh-CN" sz="2000" dirty="0" smtClean="0"/>
              <a:t>Additional discussion at RAN1#85:</a:t>
            </a:r>
          </a:p>
          <a:p>
            <a:pPr lvl="1"/>
            <a:r>
              <a:rPr lang="en-US" altLang="zh-CN" sz="1600" dirty="0"/>
              <a:t>Companies are encouraged to consider whether having GNSS as the highest sync priority for OOC UEs have significant impact on in-coverage UE operations.</a:t>
            </a:r>
            <a:endParaRPr lang="en-US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37338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dirty="0"/>
              <a:t>GNSS </a:t>
            </a:r>
            <a:r>
              <a:rPr lang="en-US" dirty="0" smtClean="0"/>
              <a:t>is </a:t>
            </a:r>
            <a:r>
              <a:rPr lang="en-US" dirty="0"/>
              <a:t>at the highest priority of synchronization source for time and frequency when the </a:t>
            </a:r>
            <a:r>
              <a:rPr lang="en-US" dirty="0" smtClean="0"/>
              <a:t>following conditions are met:</a:t>
            </a:r>
          </a:p>
          <a:p>
            <a:pPr marL="742950" lvl="2" indent="-342900"/>
            <a:r>
              <a:rPr lang="en-US" dirty="0" smtClean="0"/>
              <a:t>The UE is out of coverage  on the V2X carrier (as defined by RAN2)</a:t>
            </a:r>
          </a:p>
          <a:p>
            <a:pPr marL="742950" lvl="2" indent="-342900"/>
            <a:r>
              <a:rPr lang="en-US" dirty="0" smtClean="0"/>
              <a:t>The UE does not receive any eNB </a:t>
            </a:r>
            <a:r>
              <a:rPr lang="en-US" dirty="0"/>
              <a:t>synchronization </a:t>
            </a:r>
            <a:r>
              <a:rPr lang="en-US" dirty="0" smtClean="0"/>
              <a:t>configuration </a:t>
            </a:r>
          </a:p>
          <a:p>
            <a:pPr marL="742950" lvl="2" indent="-342900"/>
            <a:r>
              <a:rPr lang="en-US" dirty="0" smtClean="0"/>
              <a:t>The </a:t>
            </a:r>
            <a:r>
              <a:rPr lang="en-US" dirty="0"/>
              <a:t>UE directly receives GNSS </a:t>
            </a:r>
            <a:r>
              <a:rPr lang="en-US" dirty="0" smtClean="0"/>
              <a:t>with </a:t>
            </a:r>
            <a:r>
              <a:rPr lang="en-US" dirty="0"/>
              <a:t>sufficient </a:t>
            </a:r>
            <a:r>
              <a:rPr lang="en-US" dirty="0" smtClean="0"/>
              <a:t>reliability</a:t>
            </a:r>
          </a:p>
          <a:p>
            <a:pPr marL="742950" lvl="2" indent="-342900"/>
            <a:r>
              <a:rPr lang="en-US" dirty="0" smtClean="0"/>
              <a:t>The UE does not receive any </a:t>
            </a:r>
            <a:r>
              <a:rPr lang="en-US" dirty="0" err="1" smtClean="0"/>
              <a:t>SLSS_net</a:t>
            </a:r>
            <a:r>
              <a:rPr lang="en-US" dirty="0" smtClean="0"/>
              <a:t> signal  with in-coverage indicator 1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5235</TotalTime>
  <Words>161</Words>
  <Application>Microsoft Office PowerPoint</Application>
  <PresentationFormat>全屏显示(4:3)</PresentationFormat>
  <Paragraphs>21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GNSS Priority for Synchronization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lichao</cp:lastModifiedBy>
  <cp:revision>179</cp:revision>
  <dcterms:created xsi:type="dcterms:W3CDTF">2016-02-10T21:48:49Z</dcterms:created>
  <dcterms:modified xsi:type="dcterms:W3CDTF">2016-08-24T10:33:11Z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(3)yGLDMsh7tYe9pNfIzmSR4U/YM+/lZ2CgHCJhsTGQhFFEA5Qc/FetAbFWcqbxMGmkKkXGXDEE
9tNMyM796vMArRL4iVHCXndcIrdA1KJ8q/skeyBlMAKR63nWobXVsPuNMerwFvDJsLWFj55/
WjWR6rTYzqSOsKWjY5ORDvsS+v1enOSgTcl3quEZymIzqFhAwsEU9f5hCe51ofPT5++luDWf
qUwSw1Q3Kqm3Ak2klG</vt:lpwstr>
  </property>
  <property fmtid="{D5CDD505-2E9C-101B-9397-08002B2CF9AE}" pid="3" name="_2015_ms_pID_7253431">
    <vt:lpwstr>248AQ6BBwVolMiyTCtLfTbW6gifn1+DCRL4mJxmcI3FD1bZjXRYTHJ
noIHZ0yj25D5MJeP+Or6LwMYWzhNXGWtRphNfFXXLy8pvOFgsTvzyU19SLFtjhR5fkx+J2Js
nLNb0lxwnypHmrKtxg+Cyw9nUTKCckwdS51g281qjUuPo4dx4cMi2WaMOfW3ReyRn9i6AbI5
YZtKeUuOQgVf0EjuR32bQ+QEIiKvxX5xPyfm</vt:lpwstr>
  </property>
  <property fmtid="{D5CDD505-2E9C-101B-9397-08002B2CF9AE}" pid="4" name="_2015_ms_pID_7253432">
    <vt:lpwstr>SIpcnrtmrzAd3oUkhn+3aCfUHrbiLVzCOGYs
wMiK6pBF/f7m3WXR2w1/NrLEvrAi0g==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1472011246</vt:lpwstr>
  </property>
</Properties>
</file>