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154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8619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47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5832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8584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348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5713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2683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8838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095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3007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8731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102907-2D59-4438-A5DE-C5CF1C29E73A}" type="datetimeFigureOut">
              <a:rPr lang="ko-KR" altLang="en-US" smtClean="0"/>
              <a:t>2016-08-24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0650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600167"/>
            <a:ext cx="7772400" cy="2387600"/>
          </a:xfrm>
        </p:spPr>
        <p:txBody>
          <a:bodyPr>
            <a:normAutofit fontScale="90000"/>
          </a:bodyPr>
          <a:lstStyle/>
          <a:p>
            <a:r>
              <a:rPr lang="en-US" altLang="ko-KR" dirty="0"/>
              <a:t>WF on </a:t>
            </a:r>
            <a:r>
              <a:rPr lang="en-US" altLang="ko-KR" dirty="0" smtClean="0"/>
              <a:t>numerology for synchronization signals in NR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43000" y="4079842"/>
            <a:ext cx="6858000" cy="1655762"/>
          </a:xfrm>
        </p:spPr>
        <p:txBody>
          <a:bodyPr anchor="ctr"/>
          <a:lstStyle/>
          <a:p>
            <a:r>
              <a:rPr lang="en-US" altLang="ko-KR" dirty="0" smtClean="0"/>
              <a:t>Samsung</a:t>
            </a:r>
            <a:r>
              <a:rPr lang="en-US" altLang="ko-KR" dirty="0" smtClean="0"/>
              <a:t>, ETRI, CATT, NTT DOCOMO, Ericsson</a:t>
            </a:r>
            <a:endParaRPr lang="ko-KR" alt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2"/>
            <a:ext cx="500823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#86</a:t>
            </a:r>
            <a:endParaRPr kumimoji="1" lang="zh-CN" altLang="zh-CN" sz="2000" dirty="0"/>
          </a:p>
          <a:p>
            <a:r>
              <a:rPr kumimoji="1" lang="en-US" altLang="zh-CN" sz="2000" dirty="0"/>
              <a:t>Gothenburg, Sweden 22nd - 26th August 2016</a:t>
            </a:r>
            <a:endParaRPr kumimoji="1" lang="zh-CN" altLang="zh-CN" sz="2000" dirty="0"/>
          </a:p>
          <a:p>
            <a:pPr eaLnBrk="1" hangingPunct="1"/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8.1.6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2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smtClean="0">
                <a:ea typeface="Gulim" pitchFamily="34" charset="-127"/>
              </a:rPr>
              <a:t>8277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063954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b="1" u="sng" dirty="0"/>
              <a:t>RAN1#84bis </a:t>
            </a:r>
            <a:r>
              <a:rPr lang="en-US" altLang="ko-KR" sz="2400" b="1" u="sng" dirty="0" smtClean="0"/>
              <a:t>Agreement:</a:t>
            </a:r>
            <a:endParaRPr lang="ko-KR" altLang="ko-KR" sz="2400" dirty="0"/>
          </a:p>
          <a:p>
            <a:pPr lvl="1"/>
            <a:r>
              <a:rPr lang="en-GB" altLang="ko-KR" sz="2000" dirty="0"/>
              <a:t>For the study of NR, RAN1 assumes that multiple (but not necessarily all) OFDM numerologies can apply to the same frequency range</a:t>
            </a:r>
            <a:endParaRPr lang="ko-KR" altLang="ko-KR" sz="2000" dirty="0"/>
          </a:p>
          <a:p>
            <a:pPr lvl="2"/>
            <a:r>
              <a:rPr lang="en-GB" altLang="ko-KR" sz="1800" dirty="0"/>
              <a:t>Note: RAN1 does not assume to apply very low value of subcarrier spacing to very high carrier frequency</a:t>
            </a:r>
            <a:endParaRPr lang="ko-KR" altLang="ko-KR" sz="1800" dirty="0"/>
          </a:p>
          <a:p>
            <a:r>
              <a:rPr lang="en-US" altLang="ko-KR" sz="2400" b="1" u="sng" dirty="0" smtClean="0"/>
              <a:t>RAN1#85 </a:t>
            </a:r>
            <a:r>
              <a:rPr lang="en-US" altLang="ko-KR" sz="2400" b="1" u="sng" dirty="0"/>
              <a:t>Agreements:</a:t>
            </a:r>
            <a:r>
              <a:rPr lang="en-GB" altLang="ko-KR" sz="1800" dirty="0"/>
              <a:t> </a:t>
            </a:r>
            <a:endParaRPr lang="ko-KR" altLang="ko-KR" dirty="0"/>
          </a:p>
          <a:p>
            <a:pPr lvl="1"/>
            <a:r>
              <a:rPr lang="en-US" altLang="ko-KR" sz="2000" dirty="0"/>
              <a:t>For a NR carrier (from network perspective) using multiple numerologies, at least the following is for further study</a:t>
            </a:r>
            <a:endParaRPr lang="ko-KR" altLang="ko-KR" sz="2000" dirty="0"/>
          </a:p>
          <a:p>
            <a:pPr lvl="2"/>
            <a:r>
              <a:rPr lang="en-US" altLang="ko-KR" sz="1800" dirty="0"/>
              <a:t>multiple frequency/time portions using different numerologies share a synchronization </a:t>
            </a:r>
            <a:r>
              <a:rPr lang="en-US" altLang="ko-KR" sz="1800" dirty="0" smtClean="0"/>
              <a:t>signal</a:t>
            </a:r>
            <a:endParaRPr lang="ko-KR" altLang="ko-KR" sz="1800" dirty="0"/>
          </a:p>
        </p:txBody>
      </p:sp>
    </p:spTree>
    <p:extLst>
      <p:ext uri="{BB962C8B-B14F-4D97-AF65-F5344CB8AC3E}">
        <p14:creationId xmlns:p14="http://schemas.microsoft.com/office/powerpoint/2010/main" val="2268827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sz="2400" dirty="0" smtClean="0"/>
              <a:t>For </a:t>
            </a:r>
            <a:r>
              <a:rPr lang="en-US" altLang="ko-KR" sz="2400" dirty="0"/>
              <a:t>numerology of </a:t>
            </a:r>
            <a:r>
              <a:rPr lang="en-US" altLang="ko-KR" sz="2400" dirty="0" smtClean="0"/>
              <a:t>each synchronization signal(e.g. NR PSS,SSS) in a NR carrier, the </a:t>
            </a:r>
            <a:r>
              <a:rPr lang="en-US" altLang="ko-KR" sz="2400" dirty="0" smtClean="0"/>
              <a:t>following alternatives </a:t>
            </a:r>
            <a:r>
              <a:rPr lang="en-US" altLang="ko-KR" sz="2400" dirty="0" smtClean="0"/>
              <a:t>should be studied</a:t>
            </a:r>
            <a:endParaRPr lang="en-US" altLang="ko-KR" sz="2400" dirty="0" smtClean="0"/>
          </a:p>
          <a:p>
            <a:pPr lvl="1"/>
            <a:r>
              <a:rPr lang="en-US" altLang="ko-KR" sz="2000" dirty="0" smtClean="0"/>
              <a:t>Alt </a:t>
            </a:r>
            <a:r>
              <a:rPr lang="en-US" altLang="ko-KR" sz="2000" dirty="0"/>
              <a:t>1: </a:t>
            </a:r>
            <a:r>
              <a:rPr lang="en-US" altLang="ko-KR" sz="2000" dirty="0" smtClean="0"/>
              <a:t>The numerology is predefined in </a:t>
            </a:r>
            <a:r>
              <a:rPr lang="en-US" altLang="ko-KR" sz="2000" dirty="0"/>
              <a:t>the </a:t>
            </a:r>
            <a:r>
              <a:rPr lang="en-US" altLang="ko-KR" sz="2000" dirty="0" smtClean="0"/>
              <a:t>specification for </a:t>
            </a:r>
            <a:r>
              <a:rPr lang="en-US" altLang="ko-KR" sz="2000" dirty="0" smtClean="0"/>
              <a:t>a given frequency </a:t>
            </a:r>
            <a:r>
              <a:rPr lang="en-US" altLang="ko-KR" sz="2000" dirty="0" smtClean="0"/>
              <a:t>range</a:t>
            </a:r>
            <a:endParaRPr lang="en-US" altLang="ko-KR" sz="2000" dirty="0"/>
          </a:p>
          <a:p>
            <a:pPr lvl="2"/>
            <a:r>
              <a:rPr lang="en-US" altLang="ko-KR" sz="1600" dirty="0" smtClean="0"/>
              <a:t>Ex: 15kHz for sub-6GHz, 60kHz for over-6GHz</a:t>
            </a:r>
          </a:p>
          <a:p>
            <a:pPr lvl="1"/>
            <a:r>
              <a:rPr lang="en-US" altLang="ko-KR" sz="2000" dirty="0" smtClean="0"/>
              <a:t>Alt </a:t>
            </a:r>
            <a:r>
              <a:rPr lang="en-US" altLang="ko-KR" sz="2000" dirty="0"/>
              <a:t>2: </a:t>
            </a:r>
            <a:r>
              <a:rPr lang="en-US" altLang="ko-KR" sz="2000" dirty="0" smtClean="0"/>
              <a:t>The </a:t>
            </a:r>
            <a:r>
              <a:rPr lang="en-US" altLang="ko-KR" sz="2000" dirty="0" smtClean="0"/>
              <a:t>numerology is </a:t>
            </a:r>
            <a:r>
              <a:rPr lang="en-US" altLang="ko-KR" sz="2000" dirty="0"/>
              <a:t>selected by NR </a:t>
            </a:r>
            <a:r>
              <a:rPr lang="en-US" altLang="ko-KR" sz="2000" dirty="0" smtClean="0"/>
              <a:t>BS </a:t>
            </a:r>
            <a:endParaRPr lang="en-US" altLang="ko-KR" sz="2000" dirty="0"/>
          </a:p>
          <a:p>
            <a:pPr lvl="2"/>
            <a:r>
              <a:rPr lang="en-US" altLang="ko-KR" sz="1600" dirty="0" smtClean="0"/>
              <a:t>FFS</a:t>
            </a:r>
            <a:r>
              <a:rPr lang="en-US" altLang="ko-KR" sz="1600" dirty="0"/>
              <a:t>: </a:t>
            </a:r>
            <a:r>
              <a:rPr lang="en-US" altLang="ko-KR" sz="1600" dirty="0" smtClean="0"/>
              <a:t>Details </a:t>
            </a:r>
            <a:r>
              <a:rPr lang="en-US" altLang="ko-KR" sz="1600" dirty="0"/>
              <a:t>on the set of possible </a:t>
            </a:r>
            <a:r>
              <a:rPr lang="en-US" altLang="ko-KR" sz="1600" dirty="0" smtClean="0"/>
              <a:t>numerologies</a:t>
            </a:r>
          </a:p>
          <a:p>
            <a:pPr lvl="2"/>
            <a:r>
              <a:rPr lang="en-US" altLang="ko-KR" sz="1600" dirty="0"/>
              <a:t>Note: Sync </a:t>
            </a:r>
            <a:r>
              <a:rPr lang="en-US" altLang="ko-KR" sz="1600" dirty="0"/>
              <a:t>signal </a:t>
            </a:r>
            <a:r>
              <a:rPr lang="en-US" altLang="ko-KR" sz="1600" dirty="0"/>
              <a:t>can be </a:t>
            </a:r>
            <a:r>
              <a:rPr lang="en-US" altLang="ko-KR" sz="1600" dirty="0"/>
              <a:t>designed </a:t>
            </a:r>
            <a:r>
              <a:rPr lang="en-US" altLang="ko-KR" sz="1600" dirty="0"/>
              <a:t>to </a:t>
            </a:r>
            <a:r>
              <a:rPr lang="en-US" altLang="ko-KR" sz="1600" dirty="0"/>
              <a:t>be numerology agnostic to UE</a:t>
            </a:r>
          </a:p>
          <a:p>
            <a:pPr lvl="1"/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319117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2576</TotalTime>
  <Words>168</Words>
  <Application>Microsoft Office PowerPoint</Application>
  <PresentationFormat>화면 슬라이드 쇼(4:3)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numerology for synchronization signals in NR</vt:lpstr>
      <vt:lpstr>Background</vt:lpstr>
      <vt:lpstr>Proposal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Frequency Selective Precoding for NR UL MIMO</dc:title>
  <dc:creator>Hoondong</dc:creator>
  <cp:lastModifiedBy>Windows 사용자</cp:lastModifiedBy>
  <cp:revision>76</cp:revision>
  <dcterms:created xsi:type="dcterms:W3CDTF">2016-08-19T06:47:42Z</dcterms:created>
  <dcterms:modified xsi:type="dcterms:W3CDTF">2016-08-24T11:29:57Z</dcterms:modified>
</cp:coreProperties>
</file>