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>
        <p:scale>
          <a:sx n="66" d="100"/>
          <a:sy n="66" d="100"/>
        </p:scale>
        <p:origin x="-1644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the design of downlink control channel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68274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Gothenburg, Sweden, 22</a:t>
            </a:r>
            <a:r>
              <a:rPr lang="en-US" altLang="zh-CN" sz="2400" baseline="30000" dirty="0" smtClean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26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August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 Corporation, ZTE Microelectronics, </a:t>
            </a:r>
            <a:r>
              <a:rPr lang="en-US" altLang="it-IT" sz="2400" dirty="0" smtClean="0"/>
              <a:t>Qualcomm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NR should support using different beams for control channel and its associated data channel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Study the relationship of beams used for control channel and data channel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e.g., Independent without any explicit or implicit mapping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e.g., Correlated via explicit or implicit mapping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19896</TotalTime>
  <Words>72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the design of downlink control channel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2229</cp:revision>
  <dcterms:created xsi:type="dcterms:W3CDTF">2007-12-19T20:51:45Z</dcterms:created>
  <dcterms:modified xsi:type="dcterms:W3CDTF">2016-08-24T13:14:38Z</dcterms:modified>
</cp:coreProperties>
</file>