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resource selection for SA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95536" y="474872"/>
            <a:ext cx="8136904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ko-KR" sz="1800" b="1" dirty="0">
                <a:latin typeface="Calibri" pitchFamily="34" charset="0"/>
              </a:rPr>
              <a:t>3GPP TSG RAN WG1 Meeting #86</a:t>
            </a:r>
            <a:r>
              <a:rPr lang="en-GB" altLang="ko-KR" sz="1800" b="1" dirty="0">
                <a:latin typeface="Calibri" pitchFamily="34" charset="0"/>
                <a:cs typeface="Times New Roman" pitchFamily="18" charset="0"/>
              </a:rPr>
              <a:t>				   </a:t>
            </a:r>
            <a:r>
              <a:rPr lang="en-GB" altLang="ko-KR" sz="1800" b="1" dirty="0" smtClean="0">
                <a:latin typeface="Calibri" pitchFamily="34" charset="0"/>
                <a:cs typeface="Times New Roman" pitchFamily="18" charset="0"/>
              </a:rPr>
              <a:t>    </a:t>
            </a:r>
            <a:r>
              <a:rPr lang="en-GB" altLang="ko-KR" sz="1800" b="1" dirty="0" smtClean="0">
                <a:latin typeface="Calibri" pitchFamily="34" charset="0"/>
                <a:cs typeface="Times New Roman" pitchFamily="18" charset="0"/>
              </a:rPr>
              <a:t> R1-168264</a:t>
            </a:r>
            <a:endParaRPr lang="en-US" altLang="ko-KR" sz="1800" b="1" dirty="0">
              <a:latin typeface="Calibri" pitchFamily="34" charset="0"/>
              <a:cs typeface="Times New Roman" pitchFamily="18" charset="0"/>
            </a:endParaRPr>
          </a:p>
          <a:p>
            <a:pPr algn="l">
              <a:spcBef>
                <a:spcPct val="20000"/>
              </a:spcBef>
              <a:buFont typeface="Arial" charset="0"/>
              <a:buNone/>
            </a:pPr>
            <a:r>
              <a:rPr lang="en-US" altLang="ko-KR" sz="1800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7544" y="1412776"/>
            <a:ext cx="230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7.2.2.2.1</a:t>
            </a:r>
            <a:endParaRPr lang="en-US" altLang="ko-KR" dirty="0">
              <a:latin typeface="Calibri" pitchFamily="34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914400" y="4267200"/>
            <a:ext cx="74676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en-US" altLang="zh-CN" sz="2800" dirty="0" smtClean="0"/>
              <a:t>CATT,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LG Electronics, …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UE first select data resources, then</a:t>
            </a:r>
          </a:p>
          <a:p>
            <a:r>
              <a:rPr lang="en-US" altLang="zh-CN" sz="2400" dirty="0" smtClean="0"/>
              <a:t>UE randomly selects an SA resource among the ones that can schedule the selected data resource considering the restriction of time/frequency location of SA and the associated data</a:t>
            </a:r>
          </a:p>
          <a:p>
            <a:pPr lvl="1"/>
            <a:r>
              <a:rPr lang="en-US" altLang="zh-CN" sz="2000" dirty="0" smtClean="0"/>
              <a:t>This apply for either SA and associated data in same subframe or not</a:t>
            </a:r>
          </a:p>
          <a:p>
            <a:pPr lvl="1"/>
            <a:r>
              <a:rPr lang="en-US" altLang="zh-CN" sz="2000" dirty="0" smtClean="0"/>
              <a:t>For SA and the associated data locates in adjacent RBs, the restriction means only one SA resource can schedule the selected data resource</a:t>
            </a:r>
            <a:endParaRPr lang="zh-CN" altLang="en-US" sz="20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96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resource selection for SA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</dc:title>
  <dc:creator>CATT</dc:creator>
  <cp:lastModifiedBy>CATT</cp:lastModifiedBy>
  <cp:revision>3</cp:revision>
  <dcterms:modified xsi:type="dcterms:W3CDTF">2016-08-24T13:47:57Z</dcterms:modified>
</cp:coreProperties>
</file>