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4" autoAdjust="0"/>
    <p:restoredTop sz="94569" autoAdjust="0"/>
  </p:normalViewPr>
  <p:slideViewPr>
    <p:cSldViewPr>
      <p:cViewPr varScale="1">
        <p:scale>
          <a:sx n="62" d="100"/>
          <a:sy n="62" d="100"/>
        </p:scale>
        <p:origin x="-1500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2016/8/24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2016/8/24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2016/8/24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2016/8/24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2016/8/24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2016/8/24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2016/8/24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2016/8/24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2016/8/24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2016/8/24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2016/8/24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2016/8/24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 smtClean="0"/>
              <a:t>WF on RACH procedure for NR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919064"/>
          </a:xfrm>
        </p:spPr>
        <p:txBody>
          <a:bodyPr>
            <a:normAutofit lnSpcReduction="10000"/>
          </a:bodyPr>
          <a:lstStyle/>
          <a:p>
            <a:r>
              <a:rPr lang="en-US" altLang="ja-JP" dirty="0" smtClean="0"/>
              <a:t>NTT DOCOMO, </a:t>
            </a:r>
            <a:r>
              <a:rPr lang="en-US" altLang="ja-JP" dirty="0" smtClean="0"/>
              <a:t>ZTE</a:t>
            </a:r>
            <a:r>
              <a:rPr lang="en-US" altLang="ja-JP" smtClean="0"/>
              <a:t>, CATT,Samsung </a:t>
            </a:r>
            <a:r>
              <a:rPr lang="en-US" altLang="ja-JP" dirty="0"/>
              <a:t>[</a:t>
            </a:r>
            <a:r>
              <a:rPr lang="en-US" altLang="ja-JP" dirty="0" smtClean="0"/>
              <a:t>Ericsson</a:t>
            </a:r>
            <a:r>
              <a:rPr lang="en-US" altLang="ja-JP" dirty="0"/>
              <a:t>, </a:t>
            </a:r>
            <a:r>
              <a:rPr lang="en-US" altLang="ja-JP" dirty="0" smtClean="0"/>
              <a:t>Nokia, </a:t>
            </a:r>
            <a:r>
              <a:rPr lang="en-US" altLang="ja-JP" dirty="0"/>
              <a:t>Alcatel-Lucent Shanghai </a:t>
            </a:r>
            <a:r>
              <a:rPr lang="en-US" altLang="ja-JP" dirty="0" smtClean="0"/>
              <a:t>Bell, </a:t>
            </a:r>
            <a:r>
              <a:rPr lang="en-US" altLang="ja-JP" dirty="0" smtClean="0"/>
              <a:t>Intel</a:t>
            </a:r>
            <a:r>
              <a:rPr lang="en-US" altLang="ja-JP" dirty="0" smtClean="0"/>
              <a:t>, </a:t>
            </a:r>
            <a:r>
              <a:rPr lang="en-US" altLang="ja-JP" dirty="0"/>
              <a:t>Huawei, LGE, </a:t>
            </a:r>
            <a:r>
              <a:rPr kumimoji="1" lang="en-US" altLang="ja-JP" dirty="0" smtClean="0"/>
              <a:t>Qualcomm]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211724"/>
            <a:ext cx="433907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RAN WG1 Meeting </a:t>
            </a:r>
            <a:r>
              <a:rPr lang="en-US" altLang="ja-JP" dirty="0" smtClean="0"/>
              <a:t>#86</a:t>
            </a:r>
          </a:p>
          <a:p>
            <a:r>
              <a:rPr lang="en-US" altLang="ja-JP" dirty="0" err="1" smtClean="0"/>
              <a:t>Göteborg</a:t>
            </a:r>
            <a:r>
              <a:rPr lang="en-US" altLang="ja-JP" dirty="0"/>
              <a:t>, Sweden 22nd - 26th August 2016</a:t>
            </a:r>
            <a:endParaRPr lang="ja-JP" altLang="ja-JP" dirty="0"/>
          </a:p>
          <a:p>
            <a:r>
              <a:rPr kumimoji="1" lang="en-US" altLang="ja-JP" dirty="0" smtClean="0"/>
              <a:t>Agenda: 8.1.6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096746" y="211724"/>
            <a:ext cx="15343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 smtClean="0"/>
              <a:t>R1-168260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649589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Proposals (General)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72008" y="1340768"/>
            <a:ext cx="8964488" cy="5112568"/>
          </a:xfrm>
        </p:spPr>
        <p:txBody>
          <a:bodyPr>
            <a:noAutofit/>
          </a:bodyPr>
          <a:lstStyle/>
          <a:p>
            <a:r>
              <a:rPr lang="en-US" altLang="ja-JP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RACH procedure including RACH preamble (Msg. 1), random access response </a:t>
            </a:r>
            <a:r>
              <a:rPr lang="en-US" altLang="ja-JP" sz="2400" dirty="0">
                <a:latin typeface="Arial" panose="020B0604020202020204" pitchFamily="34" charset="0"/>
                <a:cs typeface="Arial" panose="020B0604020202020204" pitchFamily="34" charset="0"/>
              </a:rPr>
              <a:t>(Msg. </a:t>
            </a:r>
            <a:r>
              <a:rPr lang="en-US" altLang="ja-JP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2), message 3, and message 4 is at least assumed for NR from RAN1 perspective</a:t>
            </a:r>
          </a:p>
          <a:p>
            <a:r>
              <a:rPr lang="en-US" altLang="ja-JP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Simplified RACH procedure, e.g., Msg. 1 (UL) and Msg. 2 (DL), should be further studied</a:t>
            </a:r>
            <a:endParaRPr lang="en-US" altLang="ja-JP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altLang="ja-JP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Details on Msg. 1 and Msg. 2 are FFS</a:t>
            </a:r>
          </a:p>
          <a:p>
            <a:pPr lvl="1"/>
            <a:r>
              <a:rPr lang="en-US" altLang="ja-JP" sz="2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Study should include comparison with the above </a:t>
            </a:r>
            <a:r>
              <a:rPr lang="en-US" altLang="ja-JP" sz="2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procedure </a:t>
            </a:r>
            <a:r>
              <a:rPr lang="en-US" altLang="ja-JP" sz="2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(first bullet)</a:t>
            </a:r>
          </a:p>
        </p:txBody>
      </p:sp>
    </p:spTree>
    <p:extLst>
      <p:ext uri="{BB962C8B-B14F-4D97-AF65-F5344CB8AC3E}">
        <p14:creationId xmlns:p14="http://schemas.microsoft.com/office/powerpoint/2010/main" val="239231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576064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 smtClean="0"/>
              <a:t>Proposals (Beam-forming)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764704"/>
            <a:ext cx="8964488" cy="5760640"/>
          </a:xfrm>
        </p:spPr>
        <p:txBody>
          <a:bodyPr>
            <a:noAutofit/>
          </a:bodyPr>
          <a:lstStyle/>
          <a:p>
            <a:r>
              <a:rPr lang="en-US" altLang="ja-JP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altLang="ja-JP" sz="2000" dirty="0">
                <a:latin typeface="Arial" panose="020B0604020202020204" pitchFamily="34" charset="0"/>
                <a:cs typeface="Arial" panose="020B0604020202020204" pitchFamily="34" charset="0"/>
              </a:rPr>
              <a:t>design of the random access procedure should take into account the possible use of </a:t>
            </a:r>
            <a:r>
              <a:rPr lang="en-US" altLang="ja-JP" sz="2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single-beam and multiple beam operations, including</a:t>
            </a:r>
          </a:p>
          <a:p>
            <a:pPr lvl="1"/>
            <a:r>
              <a:rPr lang="en-US" altLang="ja-JP" sz="1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Non Rx/</a:t>
            </a:r>
            <a:r>
              <a:rPr lang="en-US" altLang="ja-JP" sz="1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Tx</a:t>
            </a:r>
            <a:r>
              <a:rPr lang="en-US" altLang="ja-JP" sz="1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reciprocity at BS or UE</a:t>
            </a:r>
          </a:p>
          <a:p>
            <a:pPr lvl="1"/>
            <a:r>
              <a:rPr lang="en-US" altLang="ja-JP" sz="1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Full or partial Rx/</a:t>
            </a:r>
            <a:r>
              <a:rPr lang="en-US" altLang="ja-JP" sz="1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Tx</a:t>
            </a:r>
            <a:r>
              <a:rPr lang="en-US" altLang="ja-JP" sz="1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reciprocity at BS or UE</a:t>
            </a:r>
            <a:endParaRPr lang="en-US" altLang="ja-JP" sz="1800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ja-JP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In case that </a:t>
            </a:r>
            <a:r>
              <a:rPr lang="en-US" altLang="ja-JP" sz="2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multiple </a:t>
            </a:r>
            <a:r>
              <a:rPr lang="en-US" altLang="ja-JP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beam-forming is applied to DL broadcast channels/signals</a:t>
            </a:r>
            <a:r>
              <a:rPr lang="en-US" altLang="ja-JP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ja-JP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for initial access, </a:t>
            </a:r>
          </a:p>
          <a:p>
            <a:pPr lvl="1"/>
            <a:r>
              <a:rPr lang="en-US" altLang="ja-JP" sz="1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association between </a:t>
            </a:r>
            <a:r>
              <a:rPr lang="en-US" altLang="ja-JP" sz="1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DL broadcast </a:t>
            </a:r>
            <a:r>
              <a:rPr lang="en-US" altLang="ja-JP" sz="1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channels/signals detected by UE for initial access and RACH resource is considered</a:t>
            </a:r>
          </a:p>
          <a:p>
            <a:pPr lvl="2"/>
            <a:r>
              <a:rPr lang="en-US" altLang="ja-JP" sz="1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FFS: Details on association</a:t>
            </a:r>
            <a:endParaRPr lang="en-US" altLang="ja-JP" sz="1800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altLang="ja-JP" sz="1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Other mechanism w/o association is also considered</a:t>
            </a:r>
            <a:endParaRPr lang="en-US" altLang="ja-JP" sz="1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ja-JP" sz="2000" dirty="0">
                <a:latin typeface="Arial" panose="020B0604020202020204" pitchFamily="34" charset="0"/>
                <a:cs typeface="Arial" panose="020B0604020202020204" pitchFamily="34" charset="0"/>
              </a:rPr>
              <a:t>Multiple occasions for RACH preamble transmission in a given time interval </a:t>
            </a:r>
            <a:r>
              <a:rPr lang="en-US" altLang="ja-JP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are </a:t>
            </a:r>
            <a:r>
              <a:rPr lang="en-US" altLang="ja-JP" sz="2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considered at least for beamforming-based RACH procedures</a:t>
            </a:r>
          </a:p>
          <a:p>
            <a:pPr lvl="1"/>
            <a:r>
              <a:rPr lang="en-US" altLang="ja-JP" sz="14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Details are FFS</a:t>
            </a:r>
          </a:p>
          <a:p>
            <a:pPr lvl="1"/>
            <a:r>
              <a:rPr lang="en-US" altLang="ja-JP" sz="14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Other mechanism  is not precluded.</a:t>
            </a:r>
            <a:endParaRPr lang="en-GB" altLang="ja-JP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en-GB" altLang="ja-JP" sz="2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Study </a:t>
            </a:r>
            <a:r>
              <a:rPr lang="en-GB" altLang="ja-JP" sz="2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further</a:t>
            </a:r>
            <a:r>
              <a:rPr lang="en-GB" altLang="ja-JP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ja-JP" sz="2000" dirty="0">
                <a:latin typeface="Arial" panose="020B0604020202020204" pitchFamily="34" charset="0"/>
                <a:cs typeface="Arial" panose="020B0604020202020204" pitchFamily="34" charset="0"/>
              </a:rPr>
              <a:t>RACH </a:t>
            </a:r>
            <a:r>
              <a:rPr lang="en-GB" altLang="ja-JP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reception/RAR transmission </a:t>
            </a:r>
            <a:r>
              <a:rPr lang="en-GB" altLang="ja-JP" sz="2000" dirty="0">
                <a:latin typeface="Arial" panose="020B0604020202020204" pitchFamily="34" charset="0"/>
                <a:cs typeface="Arial" panose="020B0604020202020204" pitchFamily="34" charset="0"/>
              </a:rPr>
              <a:t>in </a:t>
            </a:r>
            <a:r>
              <a:rPr lang="en-GB" altLang="ja-JP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TRPs/beams </a:t>
            </a:r>
            <a:r>
              <a:rPr lang="en-GB" altLang="ja-JP" sz="2000" dirty="0">
                <a:latin typeface="Arial" panose="020B0604020202020204" pitchFamily="34" charset="0"/>
                <a:cs typeface="Arial" panose="020B0604020202020204" pitchFamily="34" charset="0"/>
              </a:rPr>
              <a:t>other than the one transmitting synchronization signals</a:t>
            </a:r>
            <a:endParaRPr lang="ja-JP" altLang="ja-JP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GB" altLang="ja-JP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3731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622</TotalTime>
  <Words>258</Words>
  <Application>Microsoft Office PowerPoint</Application>
  <PresentationFormat>画面に合わせる (4:3)</PresentationFormat>
  <Paragraphs>23</Paragraphs>
  <Slides>3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4" baseType="lpstr">
      <vt:lpstr>Office テーマ</vt:lpstr>
      <vt:lpstr>WF on RACH procedure for NR</vt:lpstr>
      <vt:lpstr>Proposals (General)</vt:lpstr>
      <vt:lpstr>Proposals (Beam-forming)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Overview of NR</dc:title>
  <dc:creator>5132603</dc:creator>
  <cp:lastModifiedBy>NTT DOCOMO, INC. 3</cp:lastModifiedBy>
  <cp:revision>50</cp:revision>
  <dcterms:created xsi:type="dcterms:W3CDTF">2016-04-11T23:33:51Z</dcterms:created>
  <dcterms:modified xsi:type="dcterms:W3CDTF">2016-08-24T07:54:18Z</dcterms:modified>
</cp:coreProperties>
</file>