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1" autoAdjust="0"/>
    <p:restoredTop sz="94707" autoAdjust="0"/>
  </p:normalViewPr>
  <p:slideViewPr>
    <p:cSldViewPr>
      <p:cViewPr varScale="1">
        <p:scale>
          <a:sx n="86" d="100"/>
          <a:sy n="86" d="100"/>
        </p:scale>
        <p:origin x="2208" y="96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/>
              <a:t>R1-168239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Corporation, […]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2319149"/>
              </p:ext>
            </p:extLst>
          </p:nvPr>
        </p:nvGraphicFramePr>
        <p:xfrm>
          <a:off x="457201" y="874121"/>
          <a:ext cx="8229599" cy="58314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CDL, AWGN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574"/>
            <a:ext cx="8229600" cy="1109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8489657"/>
              </p:ext>
            </p:extLst>
          </p:nvPr>
        </p:nvGraphicFramePr>
        <p:xfrm>
          <a:off x="457200" y="1147680"/>
          <a:ext cx="8229600" cy="5542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9800"/>
                <a:gridCol w="3009900"/>
                <a:gridCol w="3009900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8dB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PHY Abstraction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</a:t>
            </a:r>
            <a:r>
              <a:rPr lang="en-US" dirty="0" smtClean="0"/>
              <a:t>probability</a:t>
            </a:r>
            <a:endParaRPr lang="en-US" dirty="0"/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</a:t>
            </a:r>
            <a:r>
              <a:rPr lang="en-US" dirty="0" smtClean="0"/>
              <a:t>synchronization</a:t>
            </a:r>
          </a:p>
          <a:p>
            <a:r>
              <a:rPr lang="en-US" dirty="0" smtClean="0"/>
              <a:t>Other </a:t>
            </a:r>
            <a:r>
              <a:rPr lang="en-US" dirty="0"/>
              <a:t>metrics </a:t>
            </a:r>
            <a:r>
              <a:rPr lang="en-US" dirty="0" smtClean="0"/>
              <a:t>(e.g., PAPR) are </a:t>
            </a:r>
            <a:r>
              <a:rPr lang="en-US" dirty="0"/>
              <a:t>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Proponents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</a:p>
          <a:p>
            <a:pPr marL="0" indent="0">
              <a:buNone/>
            </a:pPr>
            <a:r>
              <a:rPr lang="en-US" dirty="0" smtClean="0"/>
              <a:t>Note: Proponents should open detailed synchronization signal designs including synchronization signal bandwidth</a:t>
            </a:r>
          </a:p>
          <a:p>
            <a:pPr marL="0" indent="0">
              <a:buNone/>
            </a:pPr>
            <a:r>
              <a:rPr lang="en-US" dirty="0" smtClean="0"/>
              <a:t>Note: It is recommended to assume the same amount of information</a:t>
            </a:r>
          </a:p>
          <a:p>
            <a:pPr marL="0" indent="0">
              <a:buNone/>
            </a:pPr>
            <a:r>
              <a:rPr lang="en-US" dirty="0"/>
              <a:t>N</a:t>
            </a:r>
            <a:r>
              <a:rPr lang="en-US" dirty="0" smtClean="0"/>
              <a:t>ote: Search duty cycle is 100% (i.e. receiver is always 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7112</TotalTime>
  <Words>647</Words>
  <Application>Microsoft Office PowerPoint</Application>
  <PresentationFormat>On-screen Show (4:3)</PresentationFormat>
  <Paragraphs>92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Courier New</vt:lpstr>
      <vt:lpstr>Times New Roman</vt:lpstr>
      <vt:lpstr>Office Theme</vt:lpstr>
      <vt:lpstr>PowerPoint Presentation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Morozov, Gregory V</cp:lastModifiedBy>
  <cp:revision>414</cp:revision>
  <dcterms:created xsi:type="dcterms:W3CDTF">2016-03-24T01:14:08Z</dcterms:created>
  <dcterms:modified xsi:type="dcterms:W3CDTF">2016-08-24T06:59:49Z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131db154-a49a-49e7-afc9-6471ac401094</vt:lpwstr>
  </property>
  <property fmtid="{D5CDD505-2E9C-101B-9397-08002B2CF9AE}" pid="3" name="CTP_TimeStamp">
    <vt:lpwstr>2016-08-24 06:59:48Z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