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sPDCCH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HiSilicon,Qualcomm,Ericsson,Nokia,ASB,InterDigital,Xiaomi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Communication,</a:t>
            </a:r>
            <a:r>
              <a:rPr lang="en-GB" sz="2400" dirty="0" smtClean="0"/>
              <a:t> 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NTT DOCOMO,CATT,</a:t>
            </a:r>
            <a:r>
              <a:rPr lang="en-GB" sz="2400" dirty="0" smtClean="0"/>
              <a:t> </a:t>
            </a:r>
            <a:r>
              <a:rPr lang="en-GB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Samsung,Intel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smtClean="0">
                <a:ea typeface="Malgun Gothic" pitchFamily="34" charset="-127"/>
                <a:cs typeface="Times New Roman" pitchFamily="18" charset="0"/>
              </a:rPr>
              <a:t>R1-168193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Legacy PDCCH can be used to transmit </a:t>
            </a:r>
            <a:r>
              <a:rPr lang="en-US" altLang="zh-CN" sz="2400" dirty="0" err="1" smtClean="0"/>
              <a:t>sDCI</a:t>
            </a:r>
            <a:r>
              <a:rPr lang="en-US" altLang="zh-CN" sz="2400" dirty="0" smtClean="0"/>
              <a:t> (DCI for </a:t>
            </a:r>
            <a:r>
              <a:rPr lang="en-US" altLang="zh-CN" sz="2400" dirty="0" err="1" smtClean="0"/>
              <a:t>sPDSCH</a:t>
            </a:r>
            <a:r>
              <a:rPr lang="en-US" altLang="zh-CN" sz="2400" dirty="0" smtClean="0"/>
              <a:t> and/or </a:t>
            </a:r>
            <a:r>
              <a:rPr lang="en-US" altLang="zh-CN" sz="2400" dirty="0" err="1" smtClean="0"/>
              <a:t>sPUSCH</a:t>
            </a:r>
            <a:r>
              <a:rPr lang="en-US" altLang="zh-CN" sz="2400" dirty="0" smtClean="0"/>
              <a:t>) .</a:t>
            </a:r>
          </a:p>
          <a:p>
            <a:r>
              <a:rPr lang="en-US" altLang="zh-CN" sz="2400" dirty="0" smtClean="0"/>
              <a:t>QPSK is used for </a:t>
            </a:r>
            <a:r>
              <a:rPr lang="en-US" altLang="zh-CN" sz="2400" dirty="0" err="1" smtClean="0"/>
              <a:t>sPDCCH</a:t>
            </a:r>
            <a:r>
              <a:rPr lang="en-US" altLang="zh-CN" sz="2400" dirty="0" smtClean="0"/>
              <a:t>.</a:t>
            </a:r>
          </a:p>
          <a:p>
            <a:r>
              <a:rPr lang="en-GB" altLang="zh-CN" sz="2400" dirty="0" smtClean="0"/>
              <a:t>Tail biting </a:t>
            </a:r>
            <a:r>
              <a:rPr lang="en-GB" altLang="zh-CN" sz="2400" dirty="0" err="1" smtClean="0"/>
              <a:t>convolutional</a:t>
            </a:r>
            <a:r>
              <a:rPr lang="en-GB" altLang="zh-CN" sz="2400" dirty="0" smtClean="0"/>
              <a:t> coding is used for </a:t>
            </a:r>
            <a:r>
              <a:rPr lang="en-GB" altLang="zh-CN" sz="2400" dirty="0" err="1" smtClean="0"/>
              <a:t>sPDCCH</a:t>
            </a:r>
            <a:r>
              <a:rPr lang="en-GB" altLang="zh-CN" sz="2400" dirty="0" smtClean="0"/>
              <a:t>.</a:t>
            </a:r>
            <a:endParaRPr lang="en-US" altLang="zh-CN" sz="2400" dirty="0" smtClean="0"/>
          </a:p>
          <a:p>
            <a:r>
              <a:rPr lang="en-US" altLang="zh-CN" sz="2400" dirty="0" smtClean="0"/>
              <a:t>For CRS-based </a:t>
            </a:r>
            <a:r>
              <a:rPr lang="en-US" altLang="zh-CN" sz="2400" dirty="0" err="1" smtClean="0"/>
              <a:t>sPDCCH</a:t>
            </a:r>
            <a:r>
              <a:rPr lang="en-US" altLang="zh-CN" sz="2400" dirty="0" smtClean="0"/>
              <a:t>, </a:t>
            </a:r>
          </a:p>
          <a:p>
            <a:pPr lvl="1"/>
            <a:r>
              <a:rPr lang="en-US" altLang="zh-CN" sz="2000" dirty="0" smtClean="0"/>
              <a:t>In time domain,</a:t>
            </a:r>
          </a:p>
          <a:p>
            <a:pPr lvl="2"/>
            <a:r>
              <a:rPr lang="en-GB" dirty="0" err="1" smtClean="0"/>
              <a:t>sPDCCH</a:t>
            </a:r>
            <a:r>
              <a:rPr lang="en-GB" dirty="0" smtClean="0"/>
              <a:t> is transmitted from the first OFDM symbol within an </a:t>
            </a:r>
            <a:r>
              <a:rPr lang="en-GB" dirty="0" err="1" smtClean="0"/>
              <a:t>sTTI</a:t>
            </a:r>
            <a:endParaRPr lang="en-US" sz="3600" dirty="0" smtClean="0"/>
          </a:p>
          <a:p>
            <a:pPr lvl="3"/>
            <a:r>
              <a:rPr lang="en-GB" dirty="0" smtClean="0"/>
              <a:t>FFS number of OFDM symbols of the </a:t>
            </a:r>
            <a:r>
              <a:rPr lang="en-GB" dirty="0" err="1" smtClean="0"/>
              <a:t>sPDCCH</a:t>
            </a:r>
            <a:endParaRPr lang="en-US" sz="3200" dirty="0" smtClean="0"/>
          </a:p>
          <a:p>
            <a:pPr lvl="1"/>
            <a:r>
              <a:rPr lang="en-US" altLang="zh-CN" sz="2000" dirty="0" smtClean="0"/>
              <a:t>Frequency resource for </a:t>
            </a:r>
            <a:r>
              <a:rPr lang="en-US" altLang="zh-CN" sz="2000" dirty="0" err="1" smtClean="0"/>
              <a:t>sPDCCH</a:t>
            </a:r>
            <a:r>
              <a:rPr lang="en-US" altLang="zh-CN" sz="2000" dirty="0" smtClean="0"/>
              <a:t> can be informed by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. </a:t>
            </a:r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</TotalTime>
  <Words>94</Words>
  <Application>Microsoft Office PowerPoint</Application>
  <PresentationFormat>On-screen Show (4:3)</PresentationFormat>
  <Paragraphs>16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sPDCCH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142</cp:revision>
  <dcterms:created xsi:type="dcterms:W3CDTF">2016-04-08T01:45:47Z</dcterms:created>
  <dcterms:modified xsi:type="dcterms:W3CDTF">2016-08-24T04:44:32Z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(3)AXCS1CptwvNaLglnD/ODX61tbSfQQ863+GWK+D+0dWFpI703f+yuwb0Wsz8obCkx/ZJgdiEq
iPDsxu/tFUAFTAC46kSSHFy+S1DhnniAonXI40aEKxlxoEozco1Tgo1KyFRbLlF6ulF6SuMn
WdPVy7chccQYHkjkuXebB3t+kTMSg7qhcgiCsnzjlRPviaVf2wuf5CY67ztinVG+bBgfUkv1
n/fLOPmgm0VcAvJ58T</vt:lpwstr>
  </property>
  <property fmtid="{D5CDD505-2E9C-101B-9397-08002B2CF9AE}" pid="3" name="_2015_ms_pID_7253431">
    <vt:lpwstr>ukhgFFPxOX27+jksT4QP6gFE2jJ7QQQvm88Mvb7pQ4ne9QVkMjvLN+
I4JCZCtrqLYC6cCUz7C+WJIj+RoIkikaBBP8OM/WtEyuJUoYr2ZDP6SOGfLuF35FNgJmIaEw
4q20A3uWqRGqOyVL0nvaDFfnpjVY+d0ItmtOsRPbGda/otsuJzEuA+Cuk9IoZjKcS+u3JJkx
NK7NFb3WX8wOncYCcM/pKFZAivcuRjb0J9yG</vt:lpwstr>
  </property>
  <property fmtid="{D5CDD505-2E9C-101B-9397-08002B2CF9AE}" pid="4" name="_2015_ms_pID_7253432">
    <vt:lpwstr>Ohjwh7OdoLfAeTOoL9JoxA6/PAWPm3V1JF8w
8qF4nGo6VH3QW7CVuia+HnWgtBixrQ==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1471957322</vt:lpwstr>
  </property>
</Properties>
</file>