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9" d="100"/>
          <a:sy n="89" d="100"/>
        </p:scale>
        <p:origin x="1123" y="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82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1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8192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support of </a:t>
            </a:r>
            <a:r>
              <a:rPr lang="en-US" sz="4000" dirty="0"/>
              <a:t>r</a:t>
            </a:r>
            <a:r>
              <a:rPr lang="en-US" sz="4000" dirty="0" smtClean="0"/>
              <a:t>educed processing time </a:t>
            </a:r>
            <a:r>
              <a:rPr lang="en-US" sz="4000" dirty="0"/>
              <a:t>for 1ms TTI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3962400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/>
              <a:t>Ericsson, Huawei</a:t>
            </a:r>
            <a:r>
              <a:rPr lang="en-US" sz="2800" dirty="0" smtClean="0"/>
              <a:t>, HiSilicon,</a:t>
            </a:r>
            <a:r>
              <a:rPr lang="en-US" sz="2800" dirty="0"/>
              <a:t> LG </a:t>
            </a:r>
            <a:r>
              <a:rPr lang="en-US" sz="2800" dirty="0" smtClean="0"/>
              <a:t>Electronics, Panasonic, Samsung, Nokia, Alcatel-Lucent </a:t>
            </a:r>
            <a:r>
              <a:rPr lang="en-US" sz="2800" dirty="0"/>
              <a:t>Shanghai </a:t>
            </a:r>
            <a:r>
              <a:rPr lang="en-US" sz="2800" dirty="0" smtClean="0"/>
              <a:t>Bell, Sharp, NTT </a:t>
            </a:r>
            <a:r>
              <a:rPr lang="en-US" sz="2800" dirty="0" smtClean="0"/>
              <a:t>DOCOMO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715000" y="1538241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item:7.2.12.1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minimum </a:t>
            </a:r>
            <a:r>
              <a:rPr lang="en-US" dirty="0" smtClean="0"/>
              <a:t>timing n+3 is supported for </a:t>
            </a:r>
            <a:r>
              <a:rPr lang="en-US" dirty="0"/>
              <a:t>UL grant to UL data and for DL data to DL </a:t>
            </a:r>
            <a:r>
              <a:rPr lang="en-US" dirty="0" smtClean="0"/>
              <a:t>HARQ for </a:t>
            </a:r>
            <a:r>
              <a:rPr lang="en-US" dirty="0"/>
              <a:t>UEs capable of operating with reduced processing </a:t>
            </a:r>
            <a:r>
              <a:rPr lang="en-US" dirty="0" smtClean="0"/>
              <a:t>time with following conditions: 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maximum </a:t>
            </a:r>
            <a:r>
              <a:rPr lang="en-US" dirty="0" smtClean="0"/>
              <a:t>TA is </a:t>
            </a:r>
            <a:r>
              <a:rPr lang="en-US" dirty="0"/>
              <a:t>reduced to </a:t>
            </a:r>
            <a:r>
              <a:rPr lang="en-US" dirty="0" smtClean="0"/>
              <a:t>0.33ms; </a:t>
            </a:r>
          </a:p>
          <a:p>
            <a:pPr lvl="1"/>
            <a:r>
              <a:rPr lang="en-US" dirty="0" smtClean="0"/>
              <a:t>PDCCH is used for the DL assignments and UL grants. </a:t>
            </a:r>
          </a:p>
          <a:p>
            <a:pPr lvl="1"/>
            <a:r>
              <a:rPr lang="en-US" dirty="0" smtClean="0"/>
              <a:t>FFS on whether to support EPDCCH.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8047</TotalTime>
  <Words>104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He, Hong</cp:lastModifiedBy>
  <cp:revision>410</cp:revision>
  <dcterms:created xsi:type="dcterms:W3CDTF">2016-03-24T01:14:08Z</dcterms:created>
  <dcterms:modified xsi:type="dcterms:W3CDTF">2016-08-24T06:33:06Z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08:05:12Z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