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R1-168175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RS for Beam Management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err="1" smtClean="0"/>
              <a:t>Potevio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Autofit/>
          </a:bodyPr>
          <a:lstStyle/>
          <a:p>
            <a:r>
              <a:rPr lang="en-US" altLang="ko-KR" sz="2800" dirty="0" smtClean="0"/>
              <a:t>In addition to DL RS for CSI acquisition and beam management, DL </a:t>
            </a:r>
            <a:r>
              <a:rPr lang="en-US" altLang="ko-KR" sz="2800" dirty="0"/>
              <a:t>beam management </a:t>
            </a:r>
            <a:r>
              <a:rPr lang="en-US" altLang="ko-KR" sz="2800" dirty="0" smtClean="0"/>
              <a:t>procedure(s) can also utilize DL DMRS</a:t>
            </a:r>
            <a:r>
              <a:rPr lang="en-US" altLang="zh-CN" sz="2800" dirty="0" smtClean="0"/>
              <a:t> </a:t>
            </a:r>
          </a:p>
          <a:p>
            <a:pPr lvl="1"/>
            <a:r>
              <a:rPr lang="en-US" altLang="ko-KR" sz="2000" dirty="0" smtClean="0"/>
              <a:t>Support periodic and trigger-based transmission of DL RS for beam management and associated UE measurement and report</a:t>
            </a:r>
          </a:p>
          <a:p>
            <a:pPr lvl="1"/>
            <a:endParaRPr lang="en-US" altLang="ko-KR" sz="2000" dirty="0" smtClean="0"/>
          </a:p>
          <a:p>
            <a:r>
              <a:rPr lang="en-US" altLang="ko-KR" sz="2800" dirty="0" smtClean="0"/>
              <a:t>UL beam management can be based on SRS, UL DMRS and UE-specific tracking signals</a:t>
            </a:r>
          </a:p>
        </p:txBody>
      </p:sp>
    </p:spTree>
    <p:extLst>
      <p:ext uri="{BB962C8B-B14F-4D97-AF65-F5344CB8AC3E}">
        <p14:creationId xmlns:p14="http://schemas.microsoft.com/office/powerpoint/2010/main" val="422028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6102</TotalTime>
  <Words>41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ＭＳ Ｐゴシック</vt:lpstr>
      <vt:lpstr>宋体</vt:lpstr>
      <vt:lpstr>Arial</vt:lpstr>
      <vt:lpstr>Calibri</vt:lpstr>
      <vt:lpstr>Office Theme</vt:lpstr>
      <vt:lpstr>PowerPoint 演示文稿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429</cp:revision>
  <dcterms:created xsi:type="dcterms:W3CDTF">2016-03-24T01:14:08Z</dcterms:created>
  <dcterms:modified xsi:type="dcterms:W3CDTF">2016-08-23T17:04:52Z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(3)AzvASxCuD1WLl9ZpXb/ZrUKTrReWzCZS2slxPpP15yvDIVSOpPsuCgmJiuPn+DW9a/qaM6ZF
bVKSCnV8iNKT9NB6PfnBeNsy9PMqGPXEBj3OpruGXd+o/PL2IRsXTjAPKrfyi1HOUUQJQJBB
t6L/Kr9GWbSlqoM3uBOOwXOxto0LZqW37L1r/PcxGEPEqb8EjA10955anqTOaS4SEJhhWuT5
QsiWDkP8kAqMqb5TeE</vt:lpwstr>
  </property>
  <property fmtid="{D5CDD505-2E9C-101B-9397-08002B2CF9AE}" pid="9" name="_2015_ms_pID_7253431">
    <vt:lpwstr>IzDQ7uOb4l6EHkMzIuliZNC0SCz/d+FQBdhdOrrBnosRUfeGAuMTok
b7yaFonjA8klSwsQn8DfZ79GUGaAz0Kb0wr7fBA4MSp9MmM6td9+ADEwqAm1muMiaG+hqF/w
tRQak7yi0dqOVlg+pAngd3p0/zq7pMdDnrqIy37Q2vyEWL1r7f1FCx8X38kyYdvuCJmsrDr/
/M2utmlKkzA7+AiRtpJSL92uoWUUTayCFmKm</vt:lpwstr>
  </property>
  <property fmtid="{D5CDD505-2E9C-101B-9397-08002B2CF9AE}" pid="10" name="_2015_ms_pID_7253432">
    <vt:lpwstr>VbKsNZstzo/54fubshKBSyXTUIkKetA/mP6N
C7FbOKvw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1471881007</vt:lpwstr>
  </property>
</Properties>
</file>