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54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8619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47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5832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8584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48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5713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2683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8838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095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3007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8731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065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WF on Frequency Selective Precoding for NR UL MIMO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altLang="ko-KR" dirty="0" smtClean="0"/>
              <a:t>Samsung, Intel, NTT DOCOMO, </a:t>
            </a:r>
            <a:r>
              <a:rPr lang="en-US" altLang="ko-KR" dirty="0" smtClean="0"/>
              <a:t>Huawei</a:t>
            </a:r>
            <a:endParaRPr lang="ko-KR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2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#86</a:t>
            </a:r>
            <a:endParaRPr kumimoji="1" lang="zh-CN" altLang="zh-CN" sz="2000" dirty="0"/>
          </a:p>
          <a:p>
            <a:r>
              <a:rPr kumimoji="1" lang="en-US" altLang="zh-CN" sz="2000" dirty="0"/>
              <a:t>Gothenburg, Sweden 22nd - 26th August 2016</a:t>
            </a:r>
            <a:endParaRPr kumimoji="1" lang="zh-CN" altLang="zh-CN" sz="2000" dirty="0"/>
          </a:p>
          <a:p>
            <a:pPr eaLnBrk="1" hangingPunct="1"/>
            <a:r>
              <a:rPr kumimoji="1" lang="en-US" altLang="ja-JP" sz="2000" dirty="0"/>
              <a:t>Agenda item: 8.1.5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2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R1-168173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63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Frequency non-selective UL precoding was introduced in </a:t>
            </a:r>
            <a:r>
              <a:rPr lang="en-US" altLang="ko-KR" dirty="0" smtClean="0"/>
              <a:t>Rel.10</a:t>
            </a:r>
          </a:p>
          <a:p>
            <a:pPr lvl="1"/>
            <a:r>
              <a:rPr lang="en-US" altLang="ko-KR" dirty="0" smtClean="0"/>
              <a:t>Suboptimal for following environments</a:t>
            </a:r>
          </a:p>
          <a:p>
            <a:pPr lvl="2"/>
            <a:r>
              <a:rPr lang="en-US" altLang="ko-KR" dirty="0"/>
              <a:t>L</a:t>
            </a:r>
            <a:r>
              <a:rPr lang="en-US" altLang="ko-KR" dirty="0" smtClean="0"/>
              <a:t>arge UL system BW</a:t>
            </a:r>
          </a:p>
          <a:p>
            <a:pPr lvl="2"/>
            <a:r>
              <a:rPr lang="en-US" altLang="ko-KR" dirty="0" smtClean="0"/>
              <a:t>Clustered UL resource allocation</a:t>
            </a:r>
          </a:p>
          <a:p>
            <a:pPr lvl="2"/>
            <a:r>
              <a:rPr lang="en-US" altLang="ko-KR" dirty="0" smtClean="0"/>
              <a:t>Etc.</a:t>
            </a:r>
          </a:p>
          <a:p>
            <a:pPr lvl="2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6882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14325" y="1812925"/>
            <a:ext cx="8515350" cy="4351338"/>
          </a:xfrm>
        </p:spPr>
        <p:txBody>
          <a:bodyPr>
            <a:normAutofit fontScale="85000" lnSpcReduction="10000"/>
          </a:bodyPr>
          <a:lstStyle/>
          <a:p>
            <a:r>
              <a:rPr lang="en-US" altLang="ko-KR" dirty="0"/>
              <a:t>Frequency </a:t>
            </a:r>
            <a:r>
              <a:rPr lang="en-US" altLang="ko-KR" dirty="0" smtClean="0"/>
              <a:t>selective </a:t>
            </a:r>
            <a:r>
              <a:rPr lang="en-US" altLang="ko-KR" dirty="0"/>
              <a:t>UL </a:t>
            </a:r>
            <a:r>
              <a:rPr lang="en-US" altLang="ko-KR" dirty="0" err="1" smtClean="0"/>
              <a:t>precoding</a:t>
            </a:r>
            <a:r>
              <a:rPr lang="en-US" altLang="ko-KR" dirty="0"/>
              <a:t> (at least for </a:t>
            </a:r>
            <a:r>
              <a:rPr lang="en-US" altLang="ko-KR" dirty="0" smtClean="0"/>
              <a:t>digital beamforming) </a:t>
            </a:r>
            <a:r>
              <a:rPr lang="en-US" altLang="ko-KR" dirty="0" smtClean="0"/>
              <a:t>should </a:t>
            </a:r>
            <a:r>
              <a:rPr lang="en-US" altLang="ko-KR" dirty="0" smtClean="0"/>
              <a:t>be studied in NR</a:t>
            </a:r>
          </a:p>
          <a:p>
            <a:pPr lvl="1"/>
            <a:r>
              <a:rPr lang="en-US" altLang="ko-KR" dirty="0" smtClean="0"/>
              <a:t>Study UL </a:t>
            </a:r>
            <a:r>
              <a:rPr lang="en-US" altLang="ko-KR" dirty="0" err="1" smtClean="0"/>
              <a:t>precoder</a:t>
            </a:r>
            <a:r>
              <a:rPr lang="en-US" altLang="ko-KR" dirty="0" smtClean="0"/>
              <a:t> signaling</a:t>
            </a:r>
          </a:p>
          <a:p>
            <a:pPr lvl="2"/>
            <a:r>
              <a:rPr lang="en-GB" altLang="ko-KR" dirty="0" smtClean="0"/>
              <a:t>Example 1: </a:t>
            </a:r>
            <a:r>
              <a:rPr lang="en-GB" altLang="ko-KR" dirty="0" err="1"/>
              <a:t>Signaling</a:t>
            </a:r>
            <a:r>
              <a:rPr lang="en-GB" altLang="ko-KR" dirty="0"/>
              <a:t> of multiple PMIs </a:t>
            </a:r>
            <a:r>
              <a:rPr lang="en-GB" altLang="ko-KR" dirty="0" smtClean="0"/>
              <a:t>(</a:t>
            </a:r>
            <a:r>
              <a:rPr lang="en-GB" altLang="ko-KR" dirty="0" err="1" smtClean="0"/>
              <a:t>subband</a:t>
            </a:r>
            <a:r>
              <a:rPr lang="en-GB" altLang="ko-KR" dirty="0" smtClean="0"/>
              <a:t>) via single or two-level DCIs</a:t>
            </a:r>
          </a:p>
          <a:p>
            <a:pPr lvl="2"/>
            <a:r>
              <a:rPr lang="en-US" altLang="ko-KR" dirty="0" smtClean="0"/>
              <a:t>Example 2: </a:t>
            </a:r>
            <a:r>
              <a:rPr lang="en-US" altLang="ko-KR" dirty="0"/>
              <a:t>Signaling of multiple PMIs via Data channel </a:t>
            </a:r>
          </a:p>
          <a:p>
            <a:pPr lvl="2"/>
            <a:r>
              <a:rPr lang="en-US" altLang="ko-KR" dirty="0" smtClean="0"/>
              <a:t>Example 3: </a:t>
            </a:r>
            <a:r>
              <a:rPr lang="en-US" altLang="ko-KR" dirty="0"/>
              <a:t>For TDD, </a:t>
            </a:r>
            <a:r>
              <a:rPr lang="en-US" altLang="ko-KR" dirty="0" err="1" smtClean="0"/>
              <a:t>precoder</a:t>
            </a:r>
            <a:r>
              <a:rPr lang="en-US" altLang="ko-KR" dirty="0" smtClean="0"/>
              <a:t> </a:t>
            </a:r>
            <a:r>
              <a:rPr lang="en-US" altLang="ko-KR" dirty="0"/>
              <a:t>calculation at the UE based on </a:t>
            </a:r>
            <a:r>
              <a:rPr lang="en-US" altLang="ko-KR" dirty="0" smtClean="0"/>
              <a:t>DL </a:t>
            </a:r>
            <a:r>
              <a:rPr lang="en-US" altLang="ko-KR" dirty="0" smtClean="0"/>
              <a:t>RS </a:t>
            </a:r>
            <a:endParaRPr lang="en-US" altLang="ko-KR" dirty="0" smtClean="0"/>
          </a:p>
          <a:p>
            <a:pPr lvl="3"/>
            <a:r>
              <a:rPr lang="en-US" altLang="ko-KR" dirty="0" smtClean="0"/>
              <a:t>For </a:t>
            </a:r>
            <a:r>
              <a:rPr lang="en-US" altLang="ko-KR" dirty="0" smtClean="0"/>
              <a:t>TDD and reciprocity calibrated UE, UE recommends candidates UL </a:t>
            </a:r>
            <a:r>
              <a:rPr lang="en-US" altLang="ko-KR" dirty="0" err="1" smtClean="0"/>
              <a:t>precoders</a:t>
            </a:r>
            <a:r>
              <a:rPr lang="en-US" altLang="ko-KR" dirty="0" smtClean="0"/>
              <a:t> to BS based on the DL RS measurement, BS determines the final </a:t>
            </a:r>
            <a:r>
              <a:rPr lang="en-US" altLang="ko-KR" dirty="0" err="1" smtClean="0"/>
              <a:t>precoder</a:t>
            </a:r>
            <a:endParaRPr lang="en-US" altLang="ko-KR" dirty="0" smtClean="0"/>
          </a:p>
          <a:p>
            <a:pPr lvl="1"/>
            <a:r>
              <a:rPr lang="en-US" altLang="ko-KR" dirty="0"/>
              <a:t>Study the use of UL frequency selective </a:t>
            </a:r>
            <a:r>
              <a:rPr lang="en-US" altLang="ko-KR" dirty="0" err="1"/>
              <a:t>precoding</a:t>
            </a:r>
            <a:r>
              <a:rPr lang="en-US" altLang="ko-KR" dirty="0"/>
              <a:t> for both </a:t>
            </a:r>
            <a:r>
              <a:rPr lang="en-US" altLang="ko-KR" dirty="0" smtClean="0"/>
              <a:t>dynamic </a:t>
            </a:r>
            <a:r>
              <a:rPr lang="en-US" altLang="ko-KR" dirty="0" err="1" smtClean="0"/>
              <a:t>beamforming</a:t>
            </a:r>
            <a:r>
              <a:rPr lang="en-US" altLang="ko-KR" dirty="0" smtClean="0"/>
              <a:t> </a:t>
            </a:r>
            <a:r>
              <a:rPr lang="en-US" altLang="ko-KR" dirty="0"/>
              <a:t>and semi-dynamic </a:t>
            </a:r>
            <a:r>
              <a:rPr lang="en-US" altLang="ko-KR" dirty="0" err="1" smtClean="0"/>
              <a:t>beamforming</a:t>
            </a:r>
            <a:endParaRPr lang="en-US" altLang="ko-KR" dirty="0" smtClean="0"/>
          </a:p>
          <a:p>
            <a:pPr lvl="1"/>
            <a:r>
              <a:rPr lang="en-US" altLang="ko-KR" dirty="0"/>
              <a:t>Study UL </a:t>
            </a:r>
            <a:r>
              <a:rPr lang="en-US" altLang="ko-KR" dirty="0" err="1"/>
              <a:t>subband</a:t>
            </a:r>
            <a:r>
              <a:rPr lang="en-US" altLang="ko-KR" dirty="0"/>
              <a:t> size </a:t>
            </a:r>
            <a:r>
              <a:rPr lang="en-US" altLang="ko-KR" dirty="0" smtClean="0"/>
              <a:t>(i.e. UL </a:t>
            </a:r>
            <a:r>
              <a:rPr lang="en-US" altLang="ko-KR" dirty="0" err="1"/>
              <a:t>precoding</a:t>
            </a:r>
            <a:r>
              <a:rPr lang="en-US" altLang="ko-KR" dirty="0"/>
              <a:t> granularity) </a:t>
            </a:r>
            <a:r>
              <a:rPr lang="en-US" altLang="ko-KR" dirty="0" smtClean="0"/>
              <a:t>considering following aspects</a:t>
            </a:r>
          </a:p>
          <a:p>
            <a:pPr lvl="2"/>
            <a:r>
              <a:rPr lang="en-US" altLang="ko-KR" dirty="0" smtClean="0"/>
              <a:t>Implicit (defined by </a:t>
            </a:r>
            <a:r>
              <a:rPr lang="en-US" altLang="ko-KR" dirty="0"/>
              <a:t>spec</a:t>
            </a:r>
            <a:r>
              <a:rPr lang="en-US" altLang="ko-KR" dirty="0" smtClean="0"/>
              <a:t>.) or explicit (by </a:t>
            </a:r>
            <a:r>
              <a:rPr lang="en-US" altLang="ko-KR" dirty="0" err="1" smtClean="0"/>
              <a:t>eNB</a:t>
            </a:r>
            <a:r>
              <a:rPr lang="en-US" altLang="ko-KR" dirty="0" smtClean="0"/>
              <a:t>/UE decision) signaling support</a:t>
            </a:r>
            <a:endParaRPr lang="en-US" altLang="ko-KR" dirty="0"/>
          </a:p>
          <a:p>
            <a:pPr lvl="2"/>
            <a:r>
              <a:rPr lang="en-US" altLang="ko-KR" dirty="0" smtClean="0"/>
              <a:t>Whether to Align with DL or not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31911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1094</TotalTime>
  <Words>198</Words>
  <Application>Microsoft Office PowerPoint</Application>
  <PresentationFormat>화면 슬라이드 쇼(4:3)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Frequency Selective Precoding for NR UL MIMO</vt:lpstr>
      <vt:lpstr>Background</vt:lpstr>
      <vt:lpstr>Proposal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Selective Precoding for NR UL MIMO</dc:title>
  <dc:creator>Hoondong</dc:creator>
  <cp:lastModifiedBy>Windows 사용자</cp:lastModifiedBy>
  <cp:revision>25</cp:revision>
  <dcterms:created xsi:type="dcterms:W3CDTF">2016-08-19T06:47:42Z</dcterms:created>
  <dcterms:modified xsi:type="dcterms:W3CDTF">2016-08-23T16:44:46Z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1471881007</vt:lpwstr>
  </property>
</Properties>
</file>