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614" r:id="rId2"/>
    <p:sldId id="606" r:id="rId3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300"/>
    <a:srgbClr val="CC00CC"/>
    <a:srgbClr val="008000"/>
    <a:srgbClr val="CC3300"/>
    <a:srgbClr val="FFCC00"/>
    <a:srgbClr val="00CC00"/>
    <a:srgbClr val="FF9900"/>
    <a:srgbClr val="CCEC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1" autoAdjust="0"/>
    <p:restoredTop sz="98189" autoAdjust="0"/>
  </p:normalViewPr>
  <p:slideViewPr>
    <p:cSldViewPr showGuides="1">
      <p:cViewPr>
        <p:scale>
          <a:sx n="75" d="100"/>
          <a:sy n="75" d="100"/>
        </p:scale>
        <p:origin x="-1314" y="-78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2016-08-23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2016-08-23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3600" dirty="0" smtClean="0">
                <a:ea typeface="굴림" charset="-127"/>
              </a:rPr>
              <a:t>WF</a:t>
            </a:r>
            <a:r>
              <a:rPr lang="en-US" altLang="ko-KR" sz="3600" dirty="0" smtClean="0"/>
              <a:t> </a:t>
            </a:r>
            <a:r>
              <a:rPr lang="en-US" altLang="ko-KR" sz="3600" dirty="0"/>
              <a:t>on </a:t>
            </a:r>
            <a:r>
              <a:rPr lang="en-US" altLang="ko-KR" sz="3600" dirty="0" smtClean="0"/>
              <a:t>power control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LG 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Electronics, Huawei,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itchFamily="18" charset="0"/>
              </a:rPr>
              <a:t>HiSilicon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, Qualcomm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1566"/>
            <a:ext cx="914400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>
                <a:latin typeface="Calibri" pitchFamily="34" charset="0"/>
              </a:rPr>
              <a:t>3GPP TSG RAN WG1 Meeting #86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R1-16</a:t>
            </a:r>
            <a:r>
              <a:rPr lang="en-US" altLang="ko-KR" b="1" smtClean="0">
                <a:latin typeface="Calibri" pitchFamily="34" charset="0"/>
                <a:cs typeface="Times New Roman" pitchFamily="18" charset="0"/>
              </a:rPr>
              <a:t>8146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altLang="ko-KR" b="1" dirty="0">
                <a:latin typeface="Calibri" pitchFamily="34" charset="0"/>
              </a:rPr>
              <a:t>22nd – 26th August, 2016 Gothenburg, Sweden</a:t>
            </a: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310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7.2.2.6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When PSCCH </a:t>
            </a:r>
            <a:r>
              <a:rPr lang="en-US" altLang="ko-KR" dirty="0"/>
              <a:t>and the associated </a:t>
            </a:r>
            <a:r>
              <a:rPr lang="en-US" altLang="ko-KR" dirty="0" smtClean="0"/>
              <a:t>PSSCH </a:t>
            </a:r>
            <a:r>
              <a:rPr lang="en-US" altLang="ko-KR" dirty="0"/>
              <a:t>are transmitted in the same </a:t>
            </a:r>
            <a:r>
              <a:rPr lang="en-US" altLang="ko-KR" dirty="0" err="1" smtClean="0"/>
              <a:t>subframe</a:t>
            </a:r>
            <a:r>
              <a:rPr lang="en-US" altLang="ko-KR" dirty="0" smtClean="0"/>
              <a:t>,</a:t>
            </a:r>
          </a:p>
          <a:p>
            <a:pPr lvl="1"/>
            <a:r>
              <a:rPr lang="en-US" altLang="ko-KR" dirty="0" smtClean="0"/>
              <a:t>Power control parameters are (pre)configured only for PSSCH.</a:t>
            </a:r>
          </a:p>
          <a:p>
            <a:pPr lvl="1"/>
            <a:r>
              <a:rPr lang="en-US" altLang="ko-KR" dirty="0" smtClean="0"/>
              <a:t>A </a:t>
            </a:r>
            <a:r>
              <a:rPr lang="en-US" altLang="ko-KR" dirty="0"/>
              <a:t>(pre)configured PSD </a:t>
            </a:r>
            <a:r>
              <a:rPr lang="en-US" altLang="ko-KR" dirty="0" smtClean="0"/>
              <a:t>offset to that of PSSCH is used to determine the transmission power of PSCCH.</a:t>
            </a:r>
          </a:p>
          <a:p>
            <a:pPr lvl="2"/>
            <a:r>
              <a:rPr lang="en-US" altLang="ko-KR" dirty="0" smtClean="0"/>
              <a:t>The </a:t>
            </a:r>
            <a:r>
              <a:rPr lang="en-US" altLang="ko-KR" dirty="0" smtClean="0"/>
              <a:t>candidates of </a:t>
            </a:r>
            <a:r>
              <a:rPr lang="en-US" altLang="ko-KR" dirty="0" smtClean="0"/>
              <a:t>PSD offset values are 0, 3 </a:t>
            </a:r>
            <a:r>
              <a:rPr lang="en-US" altLang="ko-KR" dirty="0" err="1" smtClean="0"/>
              <a:t>dB.</a:t>
            </a:r>
            <a:endParaRPr lang="en-US" altLang="ko-KR" dirty="0" smtClean="0"/>
          </a:p>
          <a:p>
            <a:pPr marL="914400" lvl="2" indent="0">
              <a:buNone/>
            </a:pPr>
            <a:endParaRPr lang="en-US" altLang="ko-KR" dirty="0" smtClean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6833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20940</TotalTime>
  <Words>79</Words>
  <Application>Microsoft Office PowerPoint</Application>
  <PresentationFormat>화면 슬라이드 쇼(4:3)</PresentationFormat>
  <Paragraphs>11</Paragraphs>
  <Slides>2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WF on power control</vt:lpstr>
      <vt:lpstr>Proposals</vt:lpstr>
    </vt:vector>
  </TitlesOfParts>
  <Company>NEX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admin</cp:lastModifiedBy>
  <cp:revision>1793</cp:revision>
  <dcterms:created xsi:type="dcterms:W3CDTF">2011-09-26T04:10:00Z</dcterms:created>
  <dcterms:modified xsi:type="dcterms:W3CDTF">2016-08-23T14:24:24Z</dcterms:modified>
</cp:coreProperties>
</file>