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5" r:id="rId2"/>
    <p:sldId id="266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AB872-C8A1-4B2E-8ADD-89342A013EBE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D41C1-A79C-4639-9974-88DFC2CCFDE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6012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9738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1240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9029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4183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3327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925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748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0975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54757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53260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5485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2943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Mechanism  for Case 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16824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ZTE, ZTE Microelectronics, Qualcomm,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Sharp</a:t>
            </a:r>
            <a:endParaRPr lang="en-US" altLang="zh-CN" dirty="0" smtClean="0">
              <a:solidFill>
                <a:srgbClr val="A6A6A6"/>
              </a:solidFill>
              <a:cs typeface="Times New Roman" pitchFamily="18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8962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Gothenburg, Sweden 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-26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August 2016 </a:t>
            </a:r>
          </a:p>
          <a:p>
            <a:r>
              <a:rPr lang="en-US" altLang="ja-JP" sz="2400" dirty="0" smtClean="0">
                <a:latin typeface="Calibri" pitchFamily="34" charset="0"/>
              </a:rPr>
              <a:t>Agenda item: 7.2.5.3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4446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</a:t>
            </a:r>
            <a:r>
              <a:rPr lang="en-GB" altLang="zh-CN" sz="2400" dirty="0" smtClean="0"/>
              <a:t>16xxxx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9001156" cy="500066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Definition of  Case 3 should be clarified.  </a:t>
            </a: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For Case 3, superposition with orthogonal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precoding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vectors is supported. </a:t>
            </a:r>
          </a:p>
          <a:p>
            <a:pPr lvl="2"/>
            <a:r>
              <a:rPr lang="en-GB" altLang="zh-CN" sz="1600" dirty="0" smtClean="0">
                <a:latin typeface="Times New Roman" pitchFamily="18" charset="0"/>
                <a:cs typeface="Times New Roman" pitchFamily="18" charset="0"/>
              </a:rPr>
              <a:t>Equal power allocation between the spatial layers should be used.</a:t>
            </a:r>
          </a:p>
          <a:p>
            <a:pPr lvl="2"/>
            <a:endParaRPr lang="en-US" altLang="zh-CN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GB" altLang="zh-CN" sz="2000" dirty="0" smtClean="0">
                <a:latin typeface="Times New Roman" pitchFamily="18" charset="0"/>
                <a:cs typeface="Times New Roman" pitchFamily="18" charset="0"/>
              </a:rPr>
              <a:t>For Case 3, scheduling as Case 1 is supported,  Case 3 can fall back to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Case 1. </a:t>
            </a:r>
          </a:p>
          <a:p>
            <a:pPr lvl="2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Case 3</a:t>
            </a:r>
            <a:r>
              <a:rPr lang="en-GB" altLang="zh-CN" sz="1600" dirty="0" smtClean="0">
                <a:latin typeface="Times New Roman" pitchFamily="18" charset="0"/>
                <a:cs typeface="Times New Roman" pitchFamily="18" charset="0"/>
              </a:rPr>
              <a:t> can fall back to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SU-MIMO.</a:t>
            </a:r>
          </a:p>
          <a:p>
            <a:pPr lvl="2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Signaling for case 3 should be able to handle case 1.</a:t>
            </a:r>
          </a:p>
          <a:p>
            <a:pPr lvl="2"/>
            <a:endParaRPr lang="en-US" altLang="zh-CN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For Case 3, whether </a:t>
            </a:r>
            <a:r>
              <a:rPr lang="en-GB" altLang="zh-CN" sz="20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superposition with different and non-orthogonal         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precoding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vectors is used is FFS.</a:t>
            </a:r>
          </a:p>
          <a:p>
            <a:pPr lvl="2"/>
            <a:r>
              <a:rPr lang="en-GB" altLang="zh-CN" sz="1600" dirty="0" smtClean="0">
                <a:latin typeface="Times New Roman" pitchFamily="18" charset="0"/>
                <a:cs typeface="Times New Roman" pitchFamily="18" charset="0"/>
              </a:rPr>
              <a:t>If the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superposition with different and non-orthogonal </a:t>
            </a:r>
            <a:r>
              <a:rPr lang="en-US" altLang="zh-CN" sz="1600" dirty="0" err="1" smtClean="0">
                <a:latin typeface="Times New Roman" pitchFamily="18" charset="0"/>
                <a:cs typeface="Times New Roman" pitchFamily="18" charset="0"/>
              </a:rPr>
              <a:t>precoding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vectors is used, the rank of  each user signal is limited to 1. </a:t>
            </a:r>
          </a:p>
          <a:p>
            <a:pPr lvl="1"/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147</Words>
  <Application>Microsoft Office PowerPoint</Application>
  <PresentationFormat>全屏显示(4:3)</PresentationFormat>
  <Paragraphs>20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테마</vt:lpstr>
      <vt:lpstr>Way forward on Mechanism  for Case 3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Eunsun Kim</dc:creator>
  <cp:lastModifiedBy>10168368</cp:lastModifiedBy>
  <cp:revision>76</cp:revision>
  <dcterms:created xsi:type="dcterms:W3CDTF">2016-08-18T10:28:16Z</dcterms:created>
  <dcterms:modified xsi:type="dcterms:W3CDTF">2016-08-24T11:55:08Z</dcterms:modified>
</cp:coreProperties>
</file>