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79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16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support of rotatable UE with </a:t>
            </a:r>
            <a:r>
              <a:rPr lang="en-US" altLang="ja-JP" dirty="0" err="1" smtClean="0">
                <a:latin typeface="Calibri" panose="020F0502020204030204" pitchFamily="34" charset="0"/>
              </a:rPr>
              <a:t>beamforming</a:t>
            </a:r>
            <a:r>
              <a:rPr lang="en-US" altLang="ja-JP" dirty="0" smtClean="0">
                <a:latin typeface="Calibri" panose="020F0502020204030204" pitchFamily="34" charset="0"/>
              </a:rPr>
              <a:t>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LG, Intel</a:t>
            </a:r>
            <a:r>
              <a:rPr lang="en-US" altLang="ja-JP" dirty="0" smtClean="0">
                <a:solidFill>
                  <a:schemeClr val="tx1"/>
                </a:solidFill>
              </a:rPr>
              <a:t>, KT, </a:t>
            </a:r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R1-168134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6800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Gothenburg, </a:t>
            </a:r>
            <a:r>
              <a:rPr lang="en-US" altLang="zh-CN" dirty="0" smtClean="0">
                <a:latin typeface="+mj-lt"/>
              </a:rPr>
              <a:t>Sweden, Aug 22 – 26,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altLang="zh-CN" sz="1800" dirty="0" smtClean="0">
                <a:latin typeface="+mj-lt"/>
              </a:rPr>
              <a:t>5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900" dirty="0" smtClean="0"/>
              <a:t>Several initial observations show </a:t>
            </a:r>
            <a:r>
              <a:rPr lang="en-US" altLang="ko-KR" sz="2900" dirty="0"/>
              <a:t>that </a:t>
            </a:r>
            <a:r>
              <a:rPr lang="en-US" altLang="ko-KR" sz="2900" dirty="0" smtClean="0"/>
              <a:t>the </a:t>
            </a:r>
            <a:r>
              <a:rPr lang="en-US" altLang="ko-KR" sz="2900" dirty="0"/>
              <a:t>UE rotation could lead to severe performance loss when UE side </a:t>
            </a:r>
            <a:r>
              <a:rPr lang="en-US" altLang="ko-KR" sz="2900" dirty="0" err="1"/>
              <a:t>beamforming</a:t>
            </a:r>
            <a:r>
              <a:rPr lang="en-US" altLang="ko-KR" sz="2900" dirty="0"/>
              <a:t> is </a:t>
            </a:r>
            <a:r>
              <a:rPr lang="en-US" altLang="ko-KR" sz="2900" dirty="0" smtClean="0"/>
              <a:t>adopted (</a:t>
            </a:r>
            <a:r>
              <a:rPr lang="en-US" altLang="ko-KR" sz="2900" dirty="0"/>
              <a:t>LG[R1-166904], Intel[R1-166565</a:t>
            </a:r>
            <a:r>
              <a:rPr lang="en-US" altLang="ko-KR" sz="2900" dirty="0" smtClean="0"/>
              <a:t>]).  </a:t>
            </a:r>
            <a:endParaRPr lang="en-US" altLang="ko-KR" sz="2900" dirty="0"/>
          </a:p>
        </p:txBody>
      </p:sp>
    </p:spTree>
    <p:extLst>
      <p:ext uri="{BB962C8B-B14F-4D97-AF65-F5344CB8AC3E}">
        <p14:creationId xmlns:p14="http://schemas.microsoft.com/office/powerpoint/2010/main" val="1661143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sz="3000" dirty="0" smtClean="0"/>
              <a:t>Study impacts </a:t>
            </a:r>
            <a:r>
              <a:rPr lang="en-US" altLang="ko-KR" sz="3000" dirty="0"/>
              <a:t>of UE </a:t>
            </a:r>
            <a:r>
              <a:rPr lang="en-US" altLang="ko-KR" sz="3000" dirty="0" smtClean="0"/>
              <a:t>rotation w.r.t. following aspects</a:t>
            </a:r>
          </a:p>
          <a:p>
            <a:pPr lvl="1"/>
            <a:r>
              <a:rPr lang="en-US" altLang="ko-KR" sz="2400" dirty="0" smtClean="0"/>
              <a:t>UE/TRP beam change</a:t>
            </a:r>
          </a:p>
          <a:p>
            <a:pPr lvl="1"/>
            <a:r>
              <a:rPr lang="en-US" altLang="ko-KR" sz="2400" dirty="0" smtClean="0"/>
              <a:t>Layer 3 aspects (e.g. TRP change)</a:t>
            </a:r>
          </a:p>
          <a:p>
            <a:pPr lvl="1"/>
            <a:r>
              <a:rPr lang="en-US" altLang="ko-KR" sz="2400" dirty="0" smtClean="0"/>
              <a:t>CSI aging</a:t>
            </a:r>
          </a:p>
          <a:p>
            <a:r>
              <a:rPr lang="en-US" altLang="ko-KR" sz="3000" dirty="0" smtClean="0"/>
              <a:t>Study the following techniques under the consideration of UE rotation</a:t>
            </a:r>
            <a:endParaRPr lang="en-US" altLang="ko-KR" sz="3000" dirty="0"/>
          </a:p>
          <a:p>
            <a:pPr lvl="1"/>
            <a:r>
              <a:rPr lang="en-US" altLang="ko-KR" sz="2400" dirty="0" smtClean="0"/>
              <a:t>Fast and efficient UE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/Rx beam tracking</a:t>
            </a:r>
          </a:p>
          <a:p>
            <a:pPr lvl="2"/>
            <a:r>
              <a:rPr lang="en-US" altLang="ko-KR" sz="2000" dirty="0" smtClean="0"/>
              <a:t>Need further study on the required beam tracking interval in case of the fastest rotational movement </a:t>
            </a:r>
            <a:endParaRPr lang="en-US" altLang="ko-KR" sz="2000" dirty="0" smtClean="0"/>
          </a:p>
          <a:p>
            <a:pPr lvl="2"/>
            <a:r>
              <a:rPr lang="en-US" altLang="ko-KR" sz="2000" dirty="0" smtClean="0"/>
              <a:t>Note</a:t>
            </a:r>
            <a:r>
              <a:rPr lang="en-US" altLang="ko-KR" sz="2000" dirty="0" smtClean="0"/>
              <a:t>: UE rotation may cause TRP beam change or TRP change in addition to the UE beam change</a:t>
            </a:r>
          </a:p>
          <a:p>
            <a:pPr lvl="1"/>
            <a:r>
              <a:rPr lang="en-US" altLang="ko-KR" sz="2400" dirty="0" smtClean="0"/>
              <a:t>Quasi-</a:t>
            </a:r>
            <a:r>
              <a:rPr lang="en-US" altLang="ko-KR" sz="2400" dirty="0" err="1" smtClean="0"/>
              <a:t>omni</a:t>
            </a:r>
            <a:r>
              <a:rPr lang="en-US" altLang="ko-KR" sz="2400" dirty="0" smtClean="0"/>
              <a:t> transmission/reception techniques (e.g. semi-OL MIMO transmission, beam cycling, beam broadening)</a:t>
            </a:r>
            <a:endParaRPr lang="en-US" altLang="ko-KR" sz="2000" dirty="0" smtClean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567620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12195</TotalTime>
  <Words>155</Words>
  <Application>Microsoft Office PowerPoint</Application>
  <PresentationFormat>화면 슬라이드 쇼(4:3)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support of rotatable UE with beamforming in NR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admin</cp:lastModifiedBy>
  <cp:revision>231</cp:revision>
  <dcterms:created xsi:type="dcterms:W3CDTF">2016-03-24T01:14:08Z</dcterms:created>
  <dcterms:modified xsi:type="dcterms:W3CDTF">2016-08-23T15:04:26Z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