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2" r:id="rId3"/>
    <p:sldId id="283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59" autoAdjust="0"/>
    <p:restoredTop sz="94660"/>
  </p:normalViewPr>
  <p:slideViewPr>
    <p:cSldViewPr>
      <p:cViewPr varScale="1">
        <p:scale>
          <a:sx n="88" d="100"/>
          <a:sy n="88" d="100"/>
        </p:scale>
        <p:origin x="15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8/24/2016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URLLC System </a:t>
            </a:r>
            <a:r>
              <a:rPr lang="en-US" altLang="en-US" smtClean="0"/>
              <a:t>Outage Evaluation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075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8129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8.1.7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FTP Model 1 with </a:t>
            </a:r>
            <a:r>
              <a:rPr lang="en-US" sz="2000" dirty="0" smtClean="0"/>
              <a:t>mean packet arrival rate </a:t>
            </a:r>
            <a:r>
              <a:rPr lang="el-GR" sz="2000" i="1" dirty="0" smtClean="0"/>
              <a:t>λ</a:t>
            </a:r>
            <a:r>
              <a:rPr lang="en-US" sz="2000" dirty="0" smtClean="0"/>
              <a:t> </a:t>
            </a:r>
            <a:r>
              <a:rPr lang="en-US" sz="2000" dirty="0"/>
              <a:t>and fixed packet </a:t>
            </a:r>
            <a:r>
              <a:rPr lang="en-US" sz="2000" dirty="0" smtClean="0"/>
              <a:t>size is used for URLLC evaluation</a:t>
            </a:r>
          </a:p>
          <a:p>
            <a:pPr lvl="1"/>
            <a:r>
              <a:rPr lang="en-US" sz="1800" dirty="0"/>
              <a:t>Packet size is </a:t>
            </a:r>
            <a:r>
              <a:rPr lang="en-US" sz="1800" dirty="0" smtClean="0"/>
              <a:t>fixed to 64 bytes</a:t>
            </a:r>
            <a:endParaRPr lang="en-US" sz="1800" dirty="0"/>
          </a:p>
          <a:p>
            <a:r>
              <a:rPr lang="en-US" sz="2000" dirty="0" smtClean="0"/>
              <a:t>System reliability (</a:t>
            </a:r>
            <a:r>
              <a:rPr lang="en-US" sz="2000" i="1" dirty="0" smtClean="0"/>
              <a:t>SR</a:t>
            </a:r>
            <a:r>
              <a:rPr lang="en-US" sz="2000" dirty="0" smtClean="0"/>
              <a:t>) is defined as the number </a:t>
            </a:r>
            <a:r>
              <a:rPr lang="en-US" sz="2000" dirty="0"/>
              <a:t>of successful transactions </a:t>
            </a:r>
            <a:r>
              <a:rPr lang="en-US" sz="2000" dirty="0" smtClean="0"/>
              <a:t>(that satisfied link reliability and latency target) divided </a:t>
            </a:r>
            <a:r>
              <a:rPr lang="en-US" sz="2000" dirty="0"/>
              <a:t>by the </a:t>
            </a:r>
            <a:r>
              <a:rPr lang="en-US" sz="2000" dirty="0" smtClean="0"/>
              <a:t>total number of </a:t>
            </a:r>
            <a:r>
              <a:rPr lang="en-US" sz="2000" dirty="0"/>
              <a:t>generated </a:t>
            </a:r>
            <a:r>
              <a:rPr lang="en-US" sz="2000" dirty="0" smtClean="0"/>
              <a:t>packets </a:t>
            </a:r>
            <a:r>
              <a:rPr lang="en-US" sz="2000" dirty="0"/>
              <a:t>for a given </a:t>
            </a:r>
            <a:r>
              <a:rPr lang="en-US" sz="2000" dirty="0" smtClean="0"/>
              <a:t>packet </a:t>
            </a:r>
            <a:r>
              <a:rPr lang="en-US" sz="2000" dirty="0"/>
              <a:t>arrival </a:t>
            </a:r>
            <a:r>
              <a:rPr lang="en-US" sz="2000" dirty="0" smtClean="0"/>
              <a:t>rate</a:t>
            </a:r>
          </a:p>
          <a:p>
            <a:r>
              <a:rPr lang="en-US" sz="2000" dirty="0" smtClean="0"/>
              <a:t>System outage is defined as SO = (1-SR)</a:t>
            </a:r>
          </a:p>
          <a:p>
            <a:r>
              <a:rPr lang="en-US" sz="2000" dirty="0" smtClean="0"/>
              <a:t>URLLC capacity C(L, R, S</a:t>
            </a:r>
            <a:r>
              <a:rPr lang="en-US" sz="2000" dirty="0"/>
              <a:t>R</a:t>
            </a:r>
            <a:r>
              <a:rPr lang="en-US" sz="2000" dirty="0" smtClean="0"/>
              <a:t>) </a:t>
            </a:r>
            <a:r>
              <a:rPr lang="en-US" sz="2000" dirty="0"/>
              <a:t>is the </a:t>
            </a:r>
            <a:r>
              <a:rPr lang="en-US" sz="2000" dirty="0" smtClean="0"/>
              <a:t>offered cell </a:t>
            </a:r>
            <a:r>
              <a:rPr lang="en-US" sz="2000" dirty="0"/>
              <a:t>load </a:t>
            </a:r>
            <a:r>
              <a:rPr lang="en-US" sz="2000" dirty="0" smtClean="0"/>
              <a:t>that </a:t>
            </a:r>
            <a:r>
              <a:rPr lang="en-US" sz="2000" dirty="0"/>
              <a:t>meets link reliability </a:t>
            </a:r>
            <a:r>
              <a:rPr lang="en-US" sz="2000" dirty="0" smtClean="0"/>
              <a:t>R, packet latency L and system reliability targets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017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case of multiplexing with eMBB</a:t>
            </a:r>
          </a:p>
          <a:p>
            <a:pPr lvl="1"/>
            <a:r>
              <a:rPr lang="en-US" dirty="0" smtClean="0"/>
              <a:t>In each cell, drop 10 eMBB UEs with full buffer traffic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10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URLLC System Outage Evaluation</vt:lpstr>
      <vt:lpstr>Proposal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2016-08-24T06:46:44Z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0a656f88-e983-4c2e-9508-97771bcbb6af</vt:lpwstr>
  </property>
  <property fmtid="{D5CDD505-2E9C-101B-9397-08002B2CF9AE}" pid="3" name="CTP_TimeStamp">
    <vt:lpwstr>2016-08-24 06:46:44Z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