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3" r:id="rId3"/>
    <p:sldId id="264" r:id="rId4"/>
    <p:sldId id="26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390" autoAdjust="0"/>
  </p:normalViewPr>
  <p:slideViewPr>
    <p:cSldViewPr snapToGrid="0">
      <p:cViewPr varScale="1">
        <p:scale>
          <a:sx n="81" d="100"/>
          <a:sy n="81" d="100"/>
        </p:scale>
        <p:origin x="-151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58505-42B9-4DDC-B00F-77664CA042C2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7F1AC-6E90-4983-BAB9-62D5E9DECC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08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7F1AC-6E90-4983-BAB9-62D5E9DECC7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353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111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2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594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635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029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78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670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33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067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23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B62C2-CC25-4238-94DD-21FFD51DEBB3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83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package" Target="../embeddings/Microsoft_Office_Excel_Worksheet1.xls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62465" y="1122363"/>
            <a:ext cx="8419070" cy="2387600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+mn-lt"/>
              </a:rPr>
              <a:t>Way Forward on </a:t>
            </a:r>
            <a:r>
              <a:rPr lang="en-US" sz="3600" dirty="0" err="1" smtClean="0">
                <a:latin typeface="+mn-lt"/>
              </a:rPr>
              <a:t>Bursty</a:t>
            </a:r>
            <a:r>
              <a:rPr lang="en-US" sz="3600" dirty="0" smtClean="0">
                <a:latin typeface="+mn-lt"/>
              </a:rPr>
              <a:t> URLLC impact handling</a:t>
            </a:r>
            <a:endParaRPr lang="en-US" sz="3600" dirty="0">
              <a:latin typeface="+mn-lt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17838" y="4318730"/>
            <a:ext cx="7908324" cy="1655762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ZTE, ZTE Microelectronics, Qualcomm, Sharp, MTI, </a:t>
            </a:r>
            <a:r>
              <a:rPr lang="en-US" dirty="0" err="1" smtClean="0"/>
              <a:t>InterDigital</a:t>
            </a:r>
            <a:r>
              <a:rPr lang="en-US" dirty="0" smtClean="0"/>
              <a:t>, Sony, Verizon Wireless, CATR, </a:t>
            </a:r>
            <a:r>
              <a:rPr lang="en-US" dirty="0" err="1" smtClean="0"/>
              <a:t>MediaTek</a:t>
            </a: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7698693" y="185676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cs typeface="Times New Roman" pitchFamily="18" charset="0"/>
              </a:rPr>
              <a:t>R1-168120</a:t>
            </a:r>
            <a:endParaRPr lang="en-US" altLang="ko-KR" sz="2000" b="1" dirty="0">
              <a:cs typeface="Times New Roman" pitchFamily="18" charset="0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01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latin typeface="+mn-lt"/>
              </a:rPr>
              <a:t>Background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6050"/>
            <a:ext cx="7886700" cy="4760913"/>
          </a:xfrm>
        </p:spPr>
        <p:txBody>
          <a:bodyPr>
            <a:normAutofit/>
          </a:bodyPr>
          <a:lstStyle/>
          <a:p>
            <a:pPr marL="228600" lvl="3">
              <a:spcBef>
                <a:spcPts val="1000"/>
              </a:spcBef>
            </a:pPr>
            <a:r>
              <a:rPr lang="en-US" altLang="ko-KR" sz="2800" dirty="0" err="1" smtClean="0"/>
              <a:t>eMBB</a:t>
            </a:r>
            <a:r>
              <a:rPr lang="en-US" altLang="ko-KR" sz="2800" dirty="0" smtClean="0"/>
              <a:t> impacted by </a:t>
            </a:r>
            <a:r>
              <a:rPr lang="en-US" altLang="ko-KR" sz="2800" dirty="0" err="1" smtClean="0"/>
              <a:t>bursty</a:t>
            </a:r>
            <a:r>
              <a:rPr lang="en-US" altLang="ko-KR" sz="2800" dirty="0" smtClean="0"/>
              <a:t> URLLC</a:t>
            </a:r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685800" lvl="4">
              <a:spcBef>
                <a:spcPts val="1000"/>
              </a:spcBef>
            </a:pPr>
            <a:r>
              <a:rPr lang="en-US" altLang="ko-KR" sz="2800" dirty="0" err="1" smtClean="0"/>
              <a:t>E.g</a:t>
            </a:r>
            <a:r>
              <a:rPr lang="en-US" altLang="ko-KR" sz="2800" dirty="0" smtClean="0"/>
              <a:t>,</a:t>
            </a:r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r>
              <a:rPr lang="en-US" altLang="ko-KR" sz="2800" dirty="0" smtClean="0"/>
              <a:t>Consequence of </a:t>
            </a:r>
            <a:r>
              <a:rPr lang="en-US" altLang="ko-KR" sz="2800" dirty="0" err="1" smtClean="0"/>
              <a:t>bursty</a:t>
            </a:r>
            <a:r>
              <a:rPr lang="en-US" altLang="ko-KR" sz="2800" dirty="0" smtClean="0"/>
              <a:t> URLLC impact on </a:t>
            </a:r>
            <a:r>
              <a:rPr lang="en-US" altLang="ko-KR" sz="2800" dirty="0" err="1" smtClean="0"/>
              <a:t>eMBB</a:t>
            </a: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endParaRPr lang="en-US" sz="2800" dirty="0" smtClean="0"/>
          </a:p>
          <a:p>
            <a:pPr marL="685800" lvl="4">
              <a:spcBef>
                <a:spcPts val="1000"/>
              </a:spcBef>
            </a:pPr>
            <a:r>
              <a:rPr lang="en-US" sz="2800" dirty="0" smtClean="0"/>
              <a:t>E.g.,</a:t>
            </a:r>
            <a:endParaRPr lang="en-US" sz="28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123157" y="2455965"/>
          <a:ext cx="6305550" cy="1366838"/>
        </p:xfrm>
        <a:graphic>
          <a:graphicData uri="http://schemas.openxmlformats.org/presentationml/2006/ole">
            <p:oleObj spid="_x0000_s2049" name="Worksheet" r:id="rId4" imgW="9610641" imgH="2295473" progId="Excel.Sheet.12">
              <p:embed/>
            </p:oleObj>
          </a:graphicData>
        </a:graphic>
      </p:graphicFrame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03257" y="4275483"/>
            <a:ext cx="2767054" cy="22262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1774"/>
            <a:ext cx="7886700" cy="4873625"/>
          </a:xfrm>
        </p:spPr>
        <p:txBody>
          <a:bodyPr>
            <a:normAutofit/>
          </a:bodyPr>
          <a:lstStyle/>
          <a:p>
            <a:r>
              <a:rPr lang="en-US" dirty="0" smtClean="0"/>
              <a:t>Consider the following options to handle bursty URLLC impact on </a:t>
            </a:r>
            <a:r>
              <a:rPr lang="en-US" dirty="0" err="1" smtClean="0"/>
              <a:t>eMBB</a:t>
            </a:r>
            <a:r>
              <a:rPr lang="en-US" dirty="0" smtClean="0"/>
              <a:t> for </a:t>
            </a:r>
            <a:r>
              <a:rPr lang="en-US" dirty="0" err="1" smtClean="0"/>
              <a:t>eMBB</a:t>
            </a:r>
            <a:r>
              <a:rPr lang="en-US" dirty="0" smtClean="0"/>
              <a:t>/URLLC multiplexing</a:t>
            </a:r>
          </a:p>
          <a:p>
            <a:pPr lvl="1"/>
            <a:r>
              <a:rPr lang="en-US" dirty="0" smtClean="0"/>
              <a:t>HARQ</a:t>
            </a:r>
          </a:p>
          <a:p>
            <a:pPr lvl="1"/>
            <a:r>
              <a:rPr lang="en-US" dirty="0" smtClean="0"/>
              <a:t>Outer code</a:t>
            </a:r>
          </a:p>
          <a:p>
            <a:pPr lvl="1"/>
            <a:r>
              <a:rPr lang="en-US" dirty="0" smtClean="0"/>
              <a:t>Interleaving</a:t>
            </a:r>
          </a:p>
          <a:p>
            <a:pPr lvl="1"/>
            <a:r>
              <a:rPr lang="en-US" dirty="0" smtClean="0"/>
              <a:t>Other options and/or combination of options are not precluded</a:t>
            </a:r>
          </a:p>
          <a:p>
            <a:r>
              <a:rPr lang="en-US" dirty="0" smtClean="0"/>
              <a:t>Aspects to be investigated by link level evaluations, FFS whether SLS is needed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+mn-lt"/>
              </a:rPr>
              <a:t>Example simulation objectives and considerations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65189"/>
            <a:ext cx="7886700" cy="3568457"/>
          </a:xfrm>
        </p:spPr>
        <p:txBody>
          <a:bodyPr>
            <a:normAutofit/>
          </a:bodyPr>
          <a:lstStyle/>
          <a:p>
            <a:r>
              <a:rPr lang="en-US" dirty="0" smtClean="0"/>
              <a:t>How to model bursty URLLC impact</a:t>
            </a:r>
          </a:p>
          <a:p>
            <a:r>
              <a:rPr lang="en-US" dirty="0" smtClean="0"/>
              <a:t>Performance metrics</a:t>
            </a:r>
          </a:p>
          <a:p>
            <a:pPr lvl="1"/>
            <a:r>
              <a:rPr lang="en-US" dirty="0" smtClean="0"/>
              <a:t>Spectrum efficiency</a:t>
            </a:r>
          </a:p>
          <a:p>
            <a:pPr lvl="1"/>
            <a:r>
              <a:rPr lang="en-US" dirty="0" smtClean="0"/>
              <a:t>Latency</a:t>
            </a:r>
          </a:p>
          <a:p>
            <a:pPr lvl="1"/>
            <a:r>
              <a:rPr lang="en-US" dirty="0" smtClean="0"/>
              <a:t>Reliability</a:t>
            </a:r>
          </a:p>
          <a:p>
            <a:pPr lvl="1"/>
            <a:r>
              <a:rPr lang="en-US" dirty="0" smtClean="0"/>
              <a:t>Complexity</a:t>
            </a:r>
          </a:p>
          <a:p>
            <a:pPr lvl="1"/>
            <a:r>
              <a:rPr lang="en-US" dirty="0" smtClean="0"/>
              <a:t>Overhead</a:t>
            </a:r>
          </a:p>
          <a:p>
            <a:pPr lvl="1"/>
            <a:r>
              <a:rPr lang="en-US" dirty="0" smtClean="0"/>
              <a:t>Other metrics not precluded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2873</TotalTime>
  <Words>129</Words>
  <Application>Microsoft Office PowerPoint</Application>
  <PresentationFormat>On-screen Show (4:3)</PresentationFormat>
  <Paragraphs>36</Paragraphs>
  <Slides>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테마</vt:lpstr>
      <vt:lpstr>Worksheet</vt:lpstr>
      <vt:lpstr>Way Forward on Bursty URLLC impact handling</vt:lpstr>
      <vt:lpstr>Background</vt:lpstr>
      <vt:lpstr>Proposal</vt:lpstr>
      <vt:lpstr>Example simulation objectives and considerations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Coding Scheme for 5G New Radio</dc:title>
  <dc:creator>ZTE</dc:creator>
  <cp:lastModifiedBy>ZTE</cp:lastModifiedBy>
  <cp:revision>268</cp:revision>
  <dcterms:created xsi:type="dcterms:W3CDTF">2016-04-08T06:00:47Z</dcterms:created>
  <dcterms:modified xsi:type="dcterms:W3CDTF">2016-08-23T17:05:31Z</dcterms:modified>
</cp:coreProperties>
</file>