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8"/>
  </p:notesMasterIdLst>
  <p:sldIdLst>
    <p:sldId id="262" r:id="rId6"/>
    <p:sldId id="263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27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Frame Structure and Protection of </a:t>
            </a:r>
            <a:r>
              <a:rPr lang="en-US" altLang="zh-CN" dirty="0" smtClean="0"/>
              <a:t>UCI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Inc., ZTE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R1-168118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 smtClean="0"/>
              <a:t>8.1.3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Within each time interval X, NR should at least support</a:t>
            </a:r>
          </a:p>
          <a:p>
            <a:pPr lvl="1"/>
            <a:r>
              <a:rPr lang="en-US" dirty="0" smtClean="0"/>
              <a:t>At least one opportunity for UCI transmission within the interval</a:t>
            </a:r>
          </a:p>
          <a:p>
            <a:pPr lvl="1"/>
            <a:r>
              <a:rPr lang="en-US" dirty="0" smtClean="0"/>
              <a:t>Protection from downlink transmissions during this UCI transmission</a:t>
            </a:r>
          </a:p>
          <a:p>
            <a:pPr lvl="1"/>
            <a:r>
              <a:rPr lang="en-US" dirty="0" smtClean="0"/>
              <a:t>FFS: configuration of this behavior may be static, semi-static, or dynamic</a:t>
            </a:r>
            <a:endParaRPr lang="en-US" dirty="0"/>
          </a:p>
          <a:p>
            <a:pPr lvl="0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62770D9-5B73-45C8-95DB-3663D8F6C0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58FD3C-0C81-4AA1-B48A-20D6B09C2F10}">
  <ds:schemaRefs>
    <ds:schemaRef ds:uri="http://schemas.microsoft.com/office/2006/metadata/properties"/>
    <ds:schemaRef ds:uri="http://schemas.microsoft.com/office/infopath/2007/PartnerControls"/>
    <ds:schemaRef ds:uri="c06861ca-3f08-4d07-bff7-bb15bac121f4"/>
  </ds:schemaRefs>
</ds:datastoreItem>
</file>

<file path=customXml/itemProps3.xml><?xml version="1.0" encoding="utf-8"?>
<ds:datastoreItem xmlns:ds="http://schemas.openxmlformats.org/officeDocument/2006/customXml" ds:itemID="{F3845DCA-C586-4CCB-BA0E-B91F62EE8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77277A9-B8F7-426C-A1DA-CFCC2CAF9A0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68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Malgun Gothic</vt:lpstr>
      <vt:lpstr>Malgun Gothic</vt:lpstr>
      <vt:lpstr>SimSun</vt:lpstr>
      <vt:lpstr>Arial</vt:lpstr>
      <vt:lpstr>Calibri</vt:lpstr>
      <vt:lpstr>Times New Roman</vt:lpstr>
      <vt:lpstr>Office 主题</vt:lpstr>
      <vt:lpstr>WF on Frame Structure and Protection of UCI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Jiang, Jing</cp:lastModifiedBy>
  <cp:revision>106</cp:revision>
  <dcterms:created xsi:type="dcterms:W3CDTF">2016-04-08T01:45:47Z</dcterms:created>
  <dcterms:modified xsi:type="dcterms:W3CDTF">2016-08-23T13:55:42Z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  <property fmtid="{D5CDD505-2E9C-101B-9397-08002B2CF9AE}" pid="9" name="ContentTypeId">
    <vt:lpwstr>0x010100E148108D9109C944B70D5C8707C65226</vt:lpwstr>
  </property>
  <property fmtid="{D5CDD505-2E9C-101B-9397-08002B2CF9AE}" pid="10" name="_dlc_DocIdItemGuid">
    <vt:lpwstr>80783952-c3f8-4456-8330-5172087524bc</vt:lpwstr>
  </property>
  <property fmtid="{D5CDD505-2E9C-101B-9397-08002B2CF9AE}" pid="11" name="_AdHocReviewCycleID">
    <vt:i4>1596003896</vt:i4>
  </property>
  <property fmtid="{D5CDD505-2E9C-101B-9397-08002B2CF9AE}" pid="12" name="_NewReviewCycle">
    <vt:lpwstr/>
  </property>
  <property fmtid="{D5CDD505-2E9C-101B-9397-08002B2CF9AE}" pid="13" name="_EmailSubject">
    <vt:lpwstr>Control interval WF</vt:lpwstr>
  </property>
  <property fmtid="{D5CDD505-2E9C-101B-9397-08002B2CF9AE}" pid="14" name="_AuthorEmail">
    <vt:lpwstr>jsoriaga@qti.qualcomm.com</vt:lpwstr>
  </property>
  <property fmtid="{D5CDD505-2E9C-101B-9397-08002B2CF9AE}" pid="15" name="_AuthorEmailDisplayName">
    <vt:lpwstr>Soriaga, Joseph</vt:lpwstr>
  </property>
</Properties>
</file>