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observations on NB-</a:t>
            </a:r>
            <a:r>
              <a:rPr lang="en-US" dirty="0" err="1"/>
              <a:t>IoT</a:t>
            </a:r>
            <a:r>
              <a:rPr lang="en-US" dirty="0"/>
              <a:t> positioning performance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  <a:r>
              <a:rPr lang="en-US"/>
              <a:t>, ZTE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886121" y="174536"/>
            <a:ext cx="23058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dirty="0"/>
              <a:t>R1-168114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638" y="437323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220638" y="1803034"/>
            <a:ext cx="1113316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sv-SE" dirty="0"/>
              <a:t>At RAN#72, a new work item for Narrowband </a:t>
            </a:r>
            <a:r>
              <a:rPr lang="en-US" altLang="sv-SE" dirty="0" err="1"/>
              <a:t>IoT</a:t>
            </a:r>
            <a:r>
              <a:rPr lang="en-US" altLang="sv-SE" dirty="0"/>
              <a:t> (NB-</a:t>
            </a:r>
            <a:r>
              <a:rPr lang="en-US" altLang="sv-SE" dirty="0" err="1"/>
              <a:t>IoT</a:t>
            </a:r>
            <a:r>
              <a:rPr lang="en-US" altLang="sv-SE" dirty="0"/>
              <a:t>) enhancement was proposed. One important objective is to extend Rel-13 design </a:t>
            </a:r>
            <a:r>
              <a:rPr lang="en-GB" altLang="sv-SE" dirty="0"/>
              <a:t>to support positioning to further increase the market impact. </a:t>
            </a:r>
            <a:endParaRPr lang="sv-SE" altLang="sv-SE" dirty="0"/>
          </a:p>
          <a:p>
            <a:pPr marL="457200" lvl="1" indent="0" algn="just">
              <a:lnSpc>
                <a:spcPct val="100000"/>
              </a:lnSpc>
              <a:buFontTx/>
              <a:buChar char="•"/>
            </a:pPr>
            <a:r>
              <a:rPr lang="en-GB" altLang="sv-SE" dirty="0"/>
              <a:t>Support of UTDOA or OTDOA:</a:t>
            </a:r>
            <a:endParaRPr lang="sv-SE" altLang="sv-SE" dirty="0"/>
          </a:p>
          <a:p>
            <a:pPr marL="914400" lvl="2" indent="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r>
              <a:rPr lang="en-GB" altLang="sv-SE" dirty="0"/>
              <a:t>Study accuracy, UE complexity, UE power consumption for both UTDOA and OTDOA using NB-</a:t>
            </a:r>
            <a:r>
              <a:rPr lang="en-GB" altLang="sv-SE" dirty="0" err="1"/>
              <a:t>IoT</a:t>
            </a:r>
            <a:r>
              <a:rPr lang="en-GB" altLang="sv-SE" dirty="0"/>
              <a:t> and provide recommendation to RAN#73 on which one solution to adopt [RAN1]  </a:t>
            </a:r>
            <a:endParaRPr lang="sv-SE" altLang="sv-SE" dirty="0"/>
          </a:p>
          <a:p>
            <a:pPr marL="1371600" lvl="3" indent="0" algn="just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GB" altLang="sv-SE" dirty="0"/>
              <a:t>3GPP network operators are invited to provide inputs to RAN1#86 on their positioning requirements. Companies are encouraged to include both methods in their evaluations.</a:t>
            </a:r>
            <a:endParaRPr lang="sv-SE" altLang="sv-SE" dirty="0"/>
          </a:p>
          <a:p>
            <a:pPr marL="914400" lvl="2" indent="0" algn="just">
              <a:lnSpc>
                <a:spcPct val="100000"/>
              </a:lnSpc>
              <a:buFont typeface="Symbol" panose="05050102010706020507" pitchFamily="18" charset="2"/>
              <a:buChar char=""/>
            </a:pPr>
            <a:r>
              <a:rPr lang="en-GB" altLang="sv-SE" dirty="0"/>
              <a:t>Based on the study make a choice (either uplink positioning or OTDOA) during RAN#73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1309"/>
            <a:ext cx="10916478" cy="5295848"/>
          </a:xfrm>
        </p:spPr>
        <p:txBody>
          <a:bodyPr>
            <a:noAutofit/>
          </a:bodyPr>
          <a:lstStyle/>
          <a:p>
            <a:r>
              <a:rPr lang="en-US" dirty="0"/>
              <a:t>Significant performance difference, both for OTDOA and UTDOA are observed. </a:t>
            </a:r>
          </a:p>
          <a:p>
            <a:r>
              <a:rPr lang="en-US" dirty="0"/>
              <a:t>For UTDOA, the performance various between 45 meters and 380 meters at 67-percentile </a:t>
            </a:r>
          </a:p>
          <a:p>
            <a:pPr lvl="1"/>
            <a:r>
              <a:rPr lang="en-US" dirty="0"/>
              <a:t>Only one source shows the UTDOA positioning accuracy can be less than 50 meters at 67-percentile. </a:t>
            </a:r>
          </a:p>
          <a:p>
            <a:r>
              <a:rPr lang="en-US" dirty="0"/>
              <a:t>For OTDOA, the performance various between 11 meters and 427 meters at 67-percentile </a:t>
            </a:r>
          </a:p>
          <a:p>
            <a:pPr lvl="1"/>
            <a:r>
              <a:rPr lang="en-US" dirty="0"/>
              <a:t>Two sources show the OTDOA positioning accuracy can be less than 50 meters at 67-percentile without using enhancement techniques. </a:t>
            </a:r>
          </a:p>
          <a:p>
            <a:r>
              <a:rPr lang="en-US" dirty="0"/>
              <a:t>If enhancement techniques are assumed, for OTDOA, the performance various between 7 meters and 75 meters at 67-percentile </a:t>
            </a:r>
          </a:p>
          <a:p>
            <a:pPr lvl="1"/>
            <a:r>
              <a:rPr lang="en-US" dirty="0"/>
              <a:t>Compare to Rel-13 NB-</a:t>
            </a:r>
            <a:r>
              <a:rPr lang="en-US" dirty="0" err="1"/>
              <a:t>IoT</a:t>
            </a:r>
            <a:r>
              <a:rPr lang="en-US" dirty="0"/>
              <a:t> UE, higher complexity and measurement accuracy are needed for the enhancement techniques 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930" y="1534077"/>
            <a:ext cx="10515600" cy="4351338"/>
          </a:xfrm>
        </p:spPr>
        <p:txBody>
          <a:bodyPr/>
          <a:lstStyle/>
          <a:p>
            <a:r>
              <a:rPr lang="en-US" sz="3200" dirty="0"/>
              <a:t>Positioning accuracy varies from different companies due the following reasons</a:t>
            </a:r>
            <a:r>
              <a:rPr lang="sv-SE" sz="3200" dirty="0"/>
              <a:t>:</a:t>
            </a:r>
          </a:p>
          <a:p>
            <a:pPr lvl="1"/>
            <a:r>
              <a:rPr lang="en-US" sz="2800" dirty="0"/>
              <a:t>The accuracy depends on the anticipated deployment as well as the assigned resources for positioning</a:t>
            </a:r>
            <a:endParaRPr lang="sv-SE" sz="2800" dirty="0"/>
          </a:p>
          <a:p>
            <a:pPr lvl="1"/>
            <a:r>
              <a:rPr lang="en-US" sz="2800" dirty="0"/>
              <a:t>Use of different channel models give different results on the positioning performance. </a:t>
            </a:r>
          </a:p>
          <a:p>
            <a:pPr lvl="1"/>
            <a:r>
              <a:rPr lang="en-US" sz="2800" dirty="0"/>
              <a:t>Lack of common understanding what is the acceptable UE complexity for the REL-14 UE for positioning. </a:t>
            </a:r>
          </a:p>
          <a:p>
            <a:pPr marL="457200" lvl="1" indent="0">
              <a:buNone/>
            </a:pPr>
            <a:endParaRPr lang="sv-SE" sz="2000" dirty="0"/>
          </a:p>
          <a:p>
            <a:pPr lvl="1"/>
            <a:endParaRPr lang="sv-SE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600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r>
              <a:rPr lang="sv-SE" dirty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It is proposed that RAN1 agrees on unified simulation assumptions and UE measurement accuracies target before continues the evaluation of the OTDOA and UTDOA performance.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95597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281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Calibri Light</vt:lpstr>
      <vt:lpstr>Courier New</vt:lpstr>
      <vt:lpstr>Symbol</vt:lpstr>
      <vt:lpstr>Office Theme</vt:lpstr>
      <vt:lpstr> WF on observations on NB-IoT positioning performance</vt:lpstr>
      <vt:lpstr>Background</vt:lpstr>
      <vt:lpstr>Observations</vt:lpstr>
      <vt:lpstr>Observations</vt:lpstr>
      <vt:lpstr>Proposal 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91</cp:revision>
  <dcterms:created xsi:type="dcterms:W3CDTF">2016-03-23T22:01:47Z</dcterms:created>
  <dcterms:modified xsi:type="dcterms:W3CDTF">2016-08-23T13:41:13Z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(3)XyDrZ3hxDw/2tKQldUhBwgV+GtAnqI43ou2Obs8//Vh6TzIc2OaAMc08Yhex2JyckSHvHaB3
aouk997Q/X8ExVXwemZzdIcQmt3Jnuz2ZVtcBl+4KvWHaMPhNrGj1uXwQ/QuKdVh6vfis7W/
pE2xNJgYRJo6SWw0zM6omA5HdzNnnDI8gdA0jTq/sULhE3xUN7f2A4EQ6ksHK5bEPpYVgdmV
GQO0BOxm6o9owYZGZS</vt:lpwstr>
  </property>
  <property fmtid="{D5CDD505-2E9C-101B-9397-08002B2CF9AE}" pid="3" name="_2015_ms_pID_7253431">
    <vt:lpwstr>6jEupUG2Ax1wwsEOsiBXQjHFITSPEeRNbm208hSu5QgftgJNGGd2d6
FfYIyvTrnEc0dVAexZn8zYvlzwTJiP51AJ+13TUvr5MBO3cYCyMxoTtLl0F9Tjm9idLqMqeM
aKF4XmhcuhlCwiqD6S8VVxjKDPSN4VF1cN1cI32GPDq24Z1sTuPE35BrKWBJZxqaICRrWFHX
nLn+t2Do3QoPV4SN8Xf7z4TSFqRfXI6CrjZR</vt:lpwstr>
  </property>
  <property fmtid="{D5CDD505-2E9C-101B-9397-08002B2CF9AE}" pid="4" name="_2015_ms_pID_7253432">
    <vt:lpwstr>l5Yz1JSIOP2nwKo8kfUf30GwlfLMnmiqNcWC
B6qEGjis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1471885551</vt:lpwstr>
  </property>
</Properties>
</file>