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time-domain structure in 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Panasonic,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86                                                                         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R1-168108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/>
              <a:t>Within a </a:t>
            </a:r>
            <a:r>
              <a:rPr lang="en-US" altLang="ko-KR" dirty="0" err="1" smtClean="0"/>
              <a:t>subframe</a:t>
            </a:r>
            <a:r>
              <a:rPr lang="en-US" altLang="ko-KR" dirty="0"/>
              <a:t> </a:t>
            </a:r>
            <a:r>
              <a:rPr lang="en-US" altLang="ko-KR" dirty="0" smtClean="0"/>
              <a:t>of x OFDM symbols, at least the following are supported</a:t>
            </a:r>
          </a:p>
          <a:p>
            <a:pPr lvl="1"/>
            <a:r>
              <a:rPr lang="en-US" altLang="ko-KR" dirty="0" smtClean="0"/>
              <a:t>DL portion</a:t>
            </a:r>
            <a:endParaRPr lang="en-US" altLang="ko-KR" sz="2200" dirty="0" smtClean="0"/>
          </a:p>
          <a:p>
            <a:pPr lvl="2"/>
            <a:r>
              <a:rPr lang="en-US" altLang="ko-KR" sz="2200" dirty="0" smtClean="0"/>
              <a:t>DL portion size can be from 0 to 14 symbols from the start of the </a:t>
            </a:r>
            <a:r>
              <a:rPr lang="en-US" altLang="ko-KR" sz="2200" dirty="0" err="1" smtClean="0"/>
              <a:t>subframe</a:t>
            </a:r>
            <a:endParaRPr lang="en-US" altLang="ko-KR" sz="2200" dirty="0" smtClean="0"/>
          </a:p>
          <a:p>
            <a:pPr lvl="1"/>
            <a:r>
              <a:rPr lang="en-US" altLang="ko-KR" dirty="0" smtClean="0"/>
              <a:t>UL portion</a:t>
            </a:r>
          </a:p>
          <a:p>
            <a:pPr lvl="2"/>
            <a:r>
              <a:rPr lang="en-US" altLang="ko-KR" sz="2200" dirty="0" smtClean="0"/>
              <a:t>UL portion size can be from 0 to 14 symbols</a:t>
            </a:r>
          </a:p>
          <a:p>
            <a:pPr lvl="2"/>
            <a:r>
              <a:rPr lang="en-US" altLang="ko-KR" sz="2200" dirty="0" smtClean="0"/>
              <a:t>The time-location of UL portion within a </a:t>
            </a:r>
            <a:r>
              <a:rPr lang="en-US" altLang="ko-KR" sz="2200" dirty="0" err="1" smtClean="0"/>
              <a:t>subframe</a:t>
            </a:r>
            <a:r>
              <a:rPr lang="en-US" altLang="ko-KR" sz="2200" dirty="0" smtClean="0"/>
              <a:t> can be flexible</a:t>
            </a:r>
          </a:p>
          <a:p>
            <a:r>
              <a:rPr lang="en-US" altLang="ko-KR" sz="3000" dirty="0" smtClean="0"/>
              <a:t>x = 14 with 15 kHz normal CP</a:t>
            </a:r>
            <a:endParaRPr lang="ko-KR" altLang="ko-KR" sz="30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2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6722</TotalTime>
  <Words>97</Words>
  <Application>Microsoft Office PowerPoint</Application>
  <PresentationFormat>화면 슬라이드 쇼(4:3)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宋体</vt:lpstr>
      <vt:lpstr>맑은 고딕</vt:lpstr>
      <vt:lpstr>Arial</vt:lpstr>
      <vt:lpstr>Calibri</vt:lpstr>
      <vt:lpstr>Times New Roman</vt:lpstr>
      <vt:lpstr>Office 主题</vt:lpstr>
      <vt:lpstr>WF on time-domain structure in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448</cp:revision>
  <dcterms:created xsi:type="dcterms:W3CDTF">2015-02-09T15:32:33Z</dcterms:created>
  <dcterms:modified xsi:type="dcterms:W3CDTF">2016-08-23T12:07:21Z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