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new special </a:t>
            </a:r>
            <a:r>
              <a:rPr lang="en-US" altLang="zh-CN" dirty="0" err="1"/>
              <a:t>subframe</a:t>
            </a:r>
            <a:r>
              <a:rPr lang="en-US" altLang="zh-CN" dirty="0"/>
              <a:t> configuration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CMCC, ZTE,CATT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R1-168096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Gothenburg, Sweden, August 22–26,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7.2.9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 The objectives of the work of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that related to RAN1 include</a:t>
            </a:r>
          </a:p>
          <a:p>
            <a:pPr lvl="1"/>
            <a:r>
              <a:rPr lang="en-US" altLang="zh-CN" sz="1800" i="1" dirty="0"/>
              <a:t>Specify mechanism for supporting PUSCH transmission in special </a:t>
            </a:r>
            <a:r>
              <a:rPr lang="en-US" altLang="zh-CN" sz="1800" i="1" dirty="0" err="1"/>
              <a:t>subframe</a:t>
            </a:r>
            <a:r>
              <a:rPr lang="en-US" altLang="zh-CN" sz="1800" i="1" dirty="0"/>
              <a:t> with </a:t>
            </a:r>
            <a:r>
              <a:rPr lang="en-US" altLang="zh-CN" sz="1800" i="1" dirty="0" err="1"/>
              <a:t>DwPTS</a:t>
            </a:r>
            <a:r>
              <a:rPr lang="en-US" altLang="zh-CN" sz="1800" i="1" dirty="0"/>
              <a:t> of 6 OFDM symbols, GP of 2 OFDM symbols.</a:t>
            </a:r>
            <a:endParaRPr lang="en-US" altLang="zh-CN" sz="1800" dirty="0"/>
          </a:p>
          <a:p>
            <a:pPr lvl="1"/>
            <a:r>
              <a:rPr lang="en-US" altLang="zh-CN" sz="1800" i="1" dirty="0"/>
              <a:t>Backward compatibility with legacy UEs is maintained</a:t>
            </a:r>
            <a:endParaRPr lang="en-GB" altLang="zh-CN" sz="48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2400" dirty="0"/>
              <a:t>Support a new special </a:t>
            </a:r>
            <a:r>
              <a:rPr lang="en-GB" altLang="zh-CN" sz="2400" dirty="0" err="1"/>
              <a:t>subframe</a:t>
            </a:r>
            <a:r>
              <a:rPr lang="en-GB" altLang="zh-CN" sz="2400" dirty="0"/>
              <a:t> configuration 10 as in the following table, with 6 DL symbols of NCP in </a:t>
            </a:r>
            <a:r>
              <a:rPr lang="en-GB" altLang="zh-CN" sz="2400" dirty="0" err="1"/>
              <a:t>DwPTS</a:t>
            </a:r>
            <a:r>
              <a:rPr lang="en-GB" altLang="zh-CN" sz="2400" dirty="0"/>
              <a:t>, together with 6 symbols of NCP in </a:t>
            </a:r>
            <a:r>
              <a:rPr lang="en-GB" altLang="zh-CN" sz="2400" dirty="0" err="1"/>
              <a:t>UpPTS</a:t>
            </a:r>
            <a:r>
              <a:rPr lang="en-GB" altLang="zh-CN" sz="2400" dirty="0"/>
              <a:t> or with 5 symbols of ECP in </a:t>
            </a:r>
            <a:r>
              <a:rPr lang="en-GB" altLang="zh-CN" sz="2400" dirty="0" err="1"/>
              <a:t>UpPTS</a:t>
            </a:r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r>
              <a:rPr lang="en-GB" altLang="zh-CN" sz="2400" dirty="0"/>
              <a:t>Send LS to RAN2 about the supported new special </a:t>
            </a:r>
            <a:r>
              <a:rPr lang="en-GB" altLang="zh-CN" sz="2400" dirty="0" err="1"/>
              <a:t>subframe</a:t>
            </a:r>
            <a:r>
              <a:rPr lang="en-GB" altLang="zh-CN" sz="2400" dirty="0"/>
              <a:t> configuration</a:t>
            </a:r>
            <a:endParaRPr lang="zh-CN" altLang="en-US" sz="2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68960"/>
            <a:ext cx="8063880" cy="176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12236</TotalTime>
  <Words>160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new special subframe configuration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543</cp:revision>
  <dcterms:created xsi:type="dcterms:W3CDTF">2015-04-22T00:12:23Z</dcterms:created>
  <dcterms:modified xsi:type="dcterms:W3CDTF">2016-08-23T11:18:19Z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