
<file path=[Content_Types].xml><?xml version="1.0" encoding="utf-8"?>
<Types xmlns="http://schemas.openxmlformats.org/package/2006/content-types"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56" r:id="rId2"/>
    <p:sldId id="276" r:id="rId3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239" autoAdjust="0"/>
    <p:restoredTop sz="94660"/>
  </p:normalViewPr>
  <p:slideViewPr>
    <p:cSldViewPr>
      <p:cViewPr varScale="1">
        <p:scale>
          <a:sx n="122" d="100"/>
          <a:sy n="122" d="100"/>
        </p:scale>
        <p:origin x="-1452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913E7D3-DFDB-44FD-8CC4-0B2ABF503DA8}" type="datetimeFigureOut">
              <a:rPr lang="ko-KR" altLang="en-US" smtClean="0"/>
              <a:t>2016-08-23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FA4A19D-60E8-4598-AC1D-41687207FE2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213774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3A5B67-C594-4417-B687-79648578E508}" type="datetimeFigureOut">
              <a:rPr lang="ko-KR" altLang="en-US" smtClean="0"/>
              <a:t>2016-08-23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CB1CB-2EA5-4976-A63D-50378773ABA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411260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3A5B67-C594-4417-B687-79648578E508}" type="datetimeFigureOut">
              <a:rPr lang="ko-KR" altLang="en-US" smtClean="0"/>
              <a:t>2016-08-23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CB1CB-2EA5-4976-A63D-50378773ABA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628534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3A5B67-C594-4417-B687-79648578E508}" type="datetimeFigureOut">
              <a:rPr lang="ko-KR" altLang="en-US" smtClean="0"/>
              <a:t>2016-08-23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CB1CB-2EA5-4976-A63D-50378773ABA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338506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3A5B67-C594-4417-B687-79648578E508}" type="datetimeFigureOut">
              <a:rPr lang="ko-KR" altLang="en-US" smtClean="0"/>
              <a:t>2016-08-23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CB1CB-2EA5-4976-A63D-50378773ABA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493407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3A5B67-C594-4417-B687-79648578E508}" type="datetimeFigureOut">
              <a:rPr lang="ko-KR" altLang="en-US" smtClean="0"/>
              <a:t>2016-08-23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CB1CB-2EA5-4976-A63D-50378773ABA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976093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3A5B67-C594-4417-B687-79648578E508}" type="datetimeFigureOut">
              <a:rPr lang="ko-KR" altLang="en-US" smtClean="0"/>
              <a:t>2016-08-23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CB1CB-2EA5-4976-A63D-50378773ABA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263377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3A5B67-C594-4417-B687-79648578E508}" type="datetimeFigureOut">
              <a:rPr lang="ko-KR" altLang="en-US" smtClean="0"/>
              <a:t>2016-08-23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CB1CB-2EA5-4976-A63D-50378773ABA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653053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3A5B67-C594-4417-B687-79648578E508}" type="datetimeFigureOut">
              <a:rPr lang="ko-KR" altLang="en-US" smtClean="0"/>
              <a:t>2016-08-23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CB1CB-2EA5-4976-A63D-50378773ABA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882064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3A5B67-C594-4417-B687-79648578E508}" type="datetimeFigureOut">
              <a:rPr lang="ko-KR" altLang="en-US" smtClean="0"/>
              <a:t>2016-08-23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CB1CB-2EA5-4976-A63D-50378773ABA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038593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3A5B67-C594-4417-B687-79648578E508}" type="datetimeFigureOut">
              <a:rPr lang="ko-KR" altLang="en-US" smtClean="0"/>
              <a:t>2016-08-23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CB1CB-2EA5-4976-A63D-50378773ABA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024968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3A5B67-C594-4417-B687-79648578E508}" type="datetimeFigureOut">
              <a:rPr lang="ko-KR" altLang="en-US" smtClean="0"/>
              <a:t>2016-08-23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CB1CB-2EA5-4976-A63D-50378773ABA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316408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3A5B67-C594-4417-B687-79648578E508}" type="datetimeFigureOut">
              <a:rPr lang="ko-KR" altLang="en-US" smtClean="0"/>
              <a:t>2016-08-23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FCB1CB-2EA5-4976-A63D-50378773ABA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657272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1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1"/>
          <p:cNvSpPr>
            <a:spLocks noGrp="1"/>
          </p:cNvSpPr>
          <p:nvPr/>
        </p:nvSpPr>
        <p:spPr bwMode="auto">
          <a:xfrm>
            <a:off x="468313" y="2644775"/>
            <a:ext cx="8135937" cy="147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en-US" altLang="ja-JP" sz="4000" dirty="0" smtClean="0">
                <a:latin typeface="Calibri" pitchFamily="34" charset="0"/>
              </a:rPr>
              <a:t>WF </a:t>
            </a:r>
            <a:r>
              <a:rPr lang="en-US" altLang="ja-JP" sz="4000" dirty="0">
                <a:latin typeface="Calibri" pitchFamily="34" charset="0"/>
              </a:rPr>
              <a:t>on </a:t>
            </a:r>
            <a:r>
              <a:rPr lang="en-US" altLang="ja-JP" sz="4000" dirty="0" smtClean="0">
                <a:latin typeface="Calibri" pitchFamily="34" charset="0"/>
              </a:rPr>
              <a:t>modulation scheme for NR</a:t>
            </a:r>
            <a:endParaRPr lang="ja-JP" altLang="en-US" sz="4000" dirty="0">
              <a:latin typeface="Calibri" pitchFamily="34" charset="0"/>
            </a:endParaRPr>
          </a:p>
        </p:txBody>
      </p:sp>
      <p:sp>
        <p:nvSpPr>
          <p:cNvPr id="5" name="サブタイトル 2"/>
          <p:cNvSpPr>
            <a:spLocks noGrp="1"/>
          </p:cNvSpPr>
          <p:nvPr/>
        </p:nvSpPr>
        <p:spPr bwMode="auto">
          <a:xfrm>
            <a:off x="1042988" y="4976813"/>
            <a:ext cx="7100887" cy="1404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ctr" eaLnBrk="1" hangingPunct="1">
              <a:spcBef>
                <a:spcPct val="20000"/>
              </a:spcBef>
              <a:buFont typeface="Arial" charset="0"/>
              <a:buNone/>
            </a:pPr>
            <a:r>
              <a:rPr lang="en-US" altLang="ko-KR" sz="2400" dirty="0"/>
              <a:t>LG Electronics, </a:t>
            </a:r>
            <a:r>
              <a:rPr lang="en-US" altLang="ko-KR" sz="2400" dirty="0" smtClean="0"/>
              <a:t>Nokia, ASB, Intel</a:t>
            </a:r>
            <a:endParaRPr lang="ja-JP" altLang="en-US" sz="2400" dirty="0"/>
          </a:p>
        </p:txBody>
      </p:sp>
      <p:sp>
        <p:nvSpPr>
          <p:cNvPr id="8" name="TextBox 7"/>
          <p:cNvSpPr txBox="1"/>
          <p:nvPr/>
        </p:nvSpPr>
        <p:spPr>
          <a:xfrm>
            <a:off x="7412467" y="323655"/>
            <a:ext cx="143500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000" dirty="0" smtClean="0">
                <a:solidFill>
                  <a:srgbClr val="000000"/>
                </a:solidFill>
                <a:latin typeface="+mn-lt"/>
                <a:ea typeface="+mn-ea"/>
              </a:rPr>
              <a:t>R1-168095</a:t>
            </a:r>
            <a:endParaRPr lang="en-US" altLang="zh-CN" sz="2000" dirty="0" smtClean="0">
              <a:solidFill>
                <a:srgbClr val="000000"/>
              </a:solidFill>
              <a:latin typeface="+mn-lt"/>
              <a:ea typeface="+mn-ea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85750" y="278650"/>
            <a:ext cx="4243726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800" dirty="0">
                <a:latin typeface="+mj-lt"/>
              </a:rPr>
              <a:t>3GPP </a:t>
            </a:r>
            <a:r>
              <a:rPr lang="en-US" sz="1800" dirty="0" smtClean="0">
                <a:latin typeface="+mj-lt"/>
              </a:rPr>
              <a:t>TSG</a:t>
            </a:r>
            <a:r>
              <a:rPr lang="en-US" sz="1800" dirty="0">
                <a:latin typeface="+mj-lt"/>
              </a:rPr>
              <a:t> RAN1 </a:t>
            </a:r>
            <a:r>
              <a:rPr lang="en-GB" altLang="zh-CN" sz="1800" dirty="0" smtClean="0">
                <a:latin typeface="+mj-lt"/>
              </a:rPr>
              <a:t>#</a:t>
            </a:r>
            <a:r>
              <a:rPr lang="en-US" altLang="zh-CN" sz="1800" dirty="0" smtClean="0">
                <a:latin typeface="+mj-lt"/>
              </a:rPr>
              <a:t>86</a:t>
            </a:r>
            <a:r>
              <a:rPr lang="en-US" sz="1800" dirty="0" smtClean="0">
                <a:latin typeface="+mj-lt"/>
              </a:rPr>
              <a:t> </a:t>
            </a:r>
            <a:endParaRPr lang="en-US" sz="1800" dirty="0">
              <a:latin typeface="+mj-lt"/>
            </a:endParaRPr>
          </a:p>
          <a:p>
            <a:pPr>
              <a:defRPr/>
            </a:pPr>
            <a:r>
              <a:rPr lang="en-US" altLang="zh-CN" dirty="0">
                <a:latin typeface="+mj-lt"/>
              </a:rPr>
              <a:t>Gothenburg, Sweden </a:t>
            </a:r>
            <a:r>
              <a:rPr lang="en-US" altLang="zh-CN" dirty="0" smtClean="0">
                <a:latin typeface="+mj-lt"/>
              </a:rPr>
              <a:t>22-26 Aug 2016</a:t>
            </a:r>
          </a:p>
          <a:p>
            <a:pPr>
              <a:defRPr/>
            </a:pPr>
            <a:r>
              <a:rPr lang="tr-TR" sz="1800" dirty="0" smtClean="0">
                <a:latin typeface="+mj-lt"/>
              </a:rPr>
              <a:t>Agenda Item: </a:t>
            </a:r>
            <a:r>
              <a:rPr lang="en-US" altLang="ko-KR" dirty="0"/>
              <a:t>8.1.4.2</a:t>
            </a:r>
            <a:endParaRPr lang="en-US" sz="18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619449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Proposal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spcBef>
                <a:spcPts val="400"/>
              </a:spcBef>
            </a:pPr>
            <a:r>
              <a:rPr lang="en-US" altLang="ko-KR" sz="2800" dirty="0" smtClean="0">
                <a:sym typeface="Wingdings" pitchFamily="2" charset="2"/>
              </a:rPr>
              <a:t>Following is introduced for NR as a staring point.</a:t>
            </a:r>
          </a:p>
          <a:p>
            <a:pPr lvl="1">
              <a:spcBef>
                <a:spcPts val="400"/>
              </a:spcBef>
            </a:pPr>
            <a:r>
              <a:rPr lang="en-US" altLang="ko-KR" dirty="0">
                <a:sym typeface="Wingdings" pitchFamily="2" charset="2"/>
              </a:rPr>
              <a:t> </a:t>
            </a:r>
            <a:r>
              <a:rPr lang="en-US" altLang="ko-KR" dirty="0" smtClean="0">
                <a:sym typeface="Wingdings" pitchFamily="2" charset="2"/>
              </a:rPr>
              <a:t>Unitary M-QAM with Gray mapping</a:t>
            </a:r>
            <a:endParaRPr lang="en-US" altLang="ko-KR" dirty="0" smtClean="0"/>
          </a:p>
          <a:p>
            <a:pPr lvl="1">
              <a:spcBef>
                <a:spcPts val="400"/>
              </a:spcBef>
            </a:pPr>
            <a:r>
              <a:rPr lang="en-US" altLang="ko-KR" dirty="0" smtClean="0"/>
              <a:t> Using the same constellation mapping as used in LTE (i.e. BPSK, </a:t>
            </a:r>
            <a:r>
              <a:rPr lang="en-US" altLang="ko-KR" dirty="0" smtClean="0">
                <a:sym typeface="Wingdings" pitchFamily="2" charset="2"/>
              </a:rPr>
              <a:t>QPSK</a:t>
            </a:r>
            <a:r>
              <a:rPr lang="en-US" altLang="ko-KR" dirty="0">
                <a:sym typeface="Wingdings" pitchFamily="2" charset="2"/>
              </a:rPr>
              <a:t>, 16QAM, 64QAM and </a:t>
            </a:r>
            <a:r>
              <a:rPr lang="en-US" altLang="ko-KR" dirty="0" smtClean="0">
                <a:sym typeface="Wingdings" pitchFamily="2" charset="2"/>
              </a:rPr>
              <a:t>256QAM)</a:t>
            </a:r>
          </a:p>
          <a:p>
            <a:pPr lvl="1">
              <a:spcBef>
                <a:spcPts val="400"/>
              </a:spcBef>
            </a:pPr>
            <a:r>
              <a:rPr lang="en-US" altLang="ko-KR" dirty="0" smtClean="0">
                <a:sym typeface="Wingdings" pitchFamily="2" charset="2"/>
              </a:rPr>
              <a:t> FFS</a:t>
            </a:r>
            <a:r>
              <a:rPr lang="en-US" altLang="ko-KR" smtClean="0">
                <a:sym typeface="Wingdings" pitchFamily="2" charset="2"/>
              </a:rPr>
              <a:t>: 1024QAM</a:t>
            </a:r>
            <a:endParaRPr lang="en-US" altLang="ko-KR" dirty="0" smtClean="0">
              <a:sym typeface="Wingdings" pitchFamily="2" charset="2"/>
            </a:endParaRPr>
          </a:p>
          <a:p>
            <a:pPr>
              <a:spcBef>
                <a:spcPts val="400"/>
              </a:spcBef>
            </a:pPr>
            <a:r>
              <a:rPr lang="en-US" altLang="ko-KR" sz="2800" dirty="0">
                <a:sym typeface="Wingdings" pitchFamily="2" charset="2"/>
              </a:rPr>
              <a:t>Other modulation schemes are not </a:t>
            </a:r>
            <a:r>
              <a:rPr lang="en-US" altLang="ko-KR" sz="2800" dirty="0" smtClean="0">
                <a:sym typeface="Wingdings" pitchFamily="2" charset="2"/>
              </a:rPr>
              <a:t>precluded.</a:t>
            </a:r>
          </a:p>
        </p:txBody>
      </p:sp>
      <p:graphicFrame>
        <p:nvGraphicFramePr>
          <p:cNvPr id="4" name="개체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98616420"/>
              </p:ext>
            </p:extLst>
          </p:nvPr>
        </p:nvGraphicFramePr>
        <p:xfrm>
          <a:off x="7524328" y="3573016"/>
          <a:ext cx="914400" cy="771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3" name="문서" showAsIcon="1" r:id="rId3" imgW="914400" imgH="771480" progId="Word.Document.12">
                  <p:embed/>
                </p:oleObj>
              </mc:Choice>
              <mc:Fallback>
                <p:oleObj name="문서" showAsIcon="1" r:id="rId3" imgW="914400" imgH="77148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7524328" y="3573016"/>
                        <a:ext cx="914400" cy="7715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517869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1838</TotalTime>
  <Words>81</Words>
  <Application>Microsoft Office PowerPoint</Application>
  <PresentationFormat>화면 슬라이드 쇼(4:3)</PresentationFormat>
  <Paragraphs>12</Paragraphs>
  <Slides>2</Slides>
  <Notes>0</Notes>
  <HiddenSlides>0</HiddenSlides>
  <MMClips>0</MMClips>
  <ScaleCrop>false</ScaleCrop>
  <HeadingPairs>
    <vt:vector size="6" baseType="variant">
      <vt:variant>
        <vt:lpstr>테마</vt:lpstr>
      </vt:variant>
      <vt:variant>
        <vt:i4>1</vt:i4>
      </vt:variant>
      <vt:variant>
        <vt:lpstr>포함된 OLE 서버</vt:lpstr>
      </vt:variant>
      <vt:variant>
        <vt:i4>1</vt:i4>
      </vt:variant>
      <vt:variant>
        <vt:lpstr>슬라이드 제목</vt:lpstr>
      </vt:variant>
      <vt:variant>
        <vt:i4>2</vt:i4>
      </vt:variant>
    </vt:vector>
  </HeadingPairs>
  <TitlesOfParts>
    <vt:vector size="4" baseType="lpstr">
      <vt:lpstr>Office 테마</vt:lpstr>
      <vt:lpstr>문서</vt:lpstr>
      <vt:lpstr>PowerPoint 프레젠테이션</vt:lpstr>
      <vt:lpstr>Proposal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Hyunsoo Ko</dc:creator>
  <cp:lastModifiedBy>Hyunsoo Ko</cp:lastModifiedBy>
  <cp:revision>83</cp:revision>
  <dcterms:created xsi:type="dcterms:W3CDTF">2016-04-11T00:08:37Z</dcterms:created>
  <dcterms:modified xsi:type="dcterms:W3CDTF">2016-08-23T10:32:47Z</dcterms:modified>
</cp:coreProperties>
</file>