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R1-168091</a:t>
            </a:r>
            <a:endParaRPr lang="en-US" sz="2400" b="1" i="1" dirty="0"/>
          </a:p>
          <a:p>
            <a:r>
              <a:rPr lang="en-US" sz="2400" b="1" dirty="0"/>
              <a:t>Gothenburg, Sweden 22</a:t>
            </a:r>
            <a:r>
              <a:rPr lang="en-US" sz="2400" b="1" baseline="30000" dirty="0"/>
              <a:t>nd</a:t>
            </a:r>
            <a:r>
              <a:rPr lang="en-US" sz="2400" b="1" dirty="0"/>
              <a:t> - 26</a:t>
            </a:r>
            <a:r>
              <a:rPr lang="en-US" sz="2400" b="1" baseline="30000" dirty="0"/>
              <a:t>th</a:t>
            </a:r>
            <a:r>
              <a:rPr lang="en-US" sz="2400" b="1" dirty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carrier bandwidth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MediaTek,…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dirty="0" smtClean="0"/>
              <a:t>synchronization channel and at least some essential system information </a:t>
            </a:r>
            <a:r>
              <a:rPr lang="en-US" sz="2400" dirty="0" smtClean="0"/>
              <a:t>are </a:t>
            </a:r>
            <a:r>
              <a:rPr lang="en-US" sz="2400" dirty="0" smtClean="0"/>
              <a:t>restricted within </a:t>
            </a:r>
            <a:r>
              <a:rPr lang="en-US" sz="2400" dirty="0" smtClean="0"/>
              <a:t>a certain specified bandwidth.</a:t>
            </a:r>
            <a:endParaRPr lang="en-US" sz="2400" dirty="0" smtClean="0"/>
          </a:p>
          <a:p>
            <a:pPr lvl="1"/>
            <a:r>
              <a:rPr lang="en-US" sz="2000" dirty="0" smtClean="0"/>
              <a:t>The specified bandwidth may </a:t>
            </a:r>
            <a:r>
              <a:rPr lang="en-US" sz="2000" dirty="0" smtClean="0"/>
              <a:t>depend on the range of the frequency </a:t>
            </a:r>
            <a:r>
              <a:rPr lang="en-US" sz="2000" dirty="0" smtClean="0"/>
              <a:t>bands.</a:t>
            </a:r>
            <a:endParaRPr lang="en-US" sz="2000" dirty="0" smtClean="0"/>
          </a:p>
          <a:p>
            <a:pPr lvl="1"/>
            <a:r>
              <a:rPr lang="en-US" sz="2000" dirty="0" smtClean="0"/>
              <a:t>The specified bandwidth is not </a:t>
            </a:r>
            <a:r>
              <a:rPr lang="en-US" sz="2000" dirty="0" smtClean="0"/>
              <a:t>larger than the minimum system bandwidth to be supported in the </a:t>
            </a:r>
            <a:r>
              <a:rPr lang="en-US" sz="2000" dirty="0" smtClean="0"/>
              <a:t>corresponding frequency bands</a:t>
            </a:r>
          </a:p>
          <a:p>
            <a:pPr lvl="1"/>
            <a:r>
              <a:rPr lang="en-US" sz="2000" dirty="0" smtClean="0"/>
              <a:t>e.g</a:t>
            </a:r>
            <a:r>
              <a:rPr lang="en-US" sz="2000" dirty="0" smtClean="0"/>
              <a:t>., the specified bandwidth can be 5MHz, 20Mhz, 80Mhz depending on the range of frequency bands</a:t>
            </a:r>
            <a:r>
              <a:rPr lang="en-US" sz="2000" dirty="0" smtClean="0"/>
              <a:t>.</a:t>
            </a:r>
            <a:endParaRPr lang="en-US" dirty="0" smtClean="0"/>
          </a:p>
          <a:p>
            <a:r>
              <a:rPr lang="en-US" sz="2400" dirty="0" smtClean="0"/>
              <a:t>FFS: </a:t>
            </a:r>
            <a:r>
              <a:rPr lang="en-US" sz="2400" dirty="0" smtClean="0"/>
              <a:t>mMTC</a:t>
            </a:r>
            <a:r>
              <a:rPr lang="en-US" sz="2400" dirty="0" smtClean="0"/>
              <a:t> case</a:t>
            </a:r>
          </a:p>
          <a:p>
            <a:r>
              <a:rPr lang="en-US" sz="2400" dirty="0" smtClean="0"/>
              <a:t>FFS</a:t>
            </a:r>
            <a:r>
              <a:rPr lang="en-US" sz="2400" dirty="0" smtClean="0"/>
              <a:t>: uplink bandwidth for RACH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331344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8739</TotalTime>
  <Words>102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mtk09788</cp:lastModifiedBy>
  <cp:revision>420</cp:revision>
  <dcterms:created xsi:type="dcterms:W3CDTF">2016-03-24T01:14:08Z</dcterms:created>
  <dcterms:modified xsi:type="dcterms:W3CDTF">2016-08-24T07:51:34Z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2016-08-22 08:05:12Z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