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54F8A-D014-41C4-AAD7-E09017468164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FF5B7-36C9-454E-9032-DE962FBBA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87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7CD92C15-45C8-46C5-9684-80C005B3E97A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028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01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75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6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457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2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359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40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12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29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28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667DB-3B07-4EF9-9B86-2AE33D7DBC0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80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Gulim" pitchFamily="34" charset="-127"/>
              </a:rPr>
              <a:t>WF on V2V Congestion Control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Ericsson, Huawei, HiSilicon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R1-168080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875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dirty="0"/>
              <a:t>7.2.2.2.3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6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/>
              <a:t>The UE implements a generic “sidelink transmission control” functionality in the radio layers.</a:t>
            </a:r>
            <a:endParaRPr lang="sv-SE" dirty="0"/>
          </a:p>
          <a:p>
            <a:pPr lvl="1"/>
            <a:r>
              <a:rPr lang="en-US" dirty="0"/>
              <a:t>The sidelink transmission control function takes PPPP, CBR, sync reference and UE speed as inputs.</a:t>
            </a:r>
            <a:endParaRPr lang="sv-SE" dirty="0"/>
          </a:p>
          <a:p>
            <a:pPr lvl="1"/>
            <a:r>
              <a:rPr lang="en-US" dirty="0"/>
              <a:t>The sidelink transmission control function provides limitations to MCS, nr of </a:t>
            </a:r>
            <a:r>
              <a:rPr lang="en-US" dirty="0" err="1"/>
              <a:t>retx</a:t>
            </a:r>
            <a:r>
              <a:rPr lang="en-US" dirty="0"/>
              <a:t>, nr of PRBs, </a:t>
            </a:r>
            <a:r>
              <a:rPr lang="en-US" dirty="0" err="1"/>
              <a:t>tx</a:t>
            </a:r>
            <a:r>
              <a:rPr lang="en-US" dirty="0"/>
              <a:t> power and PPPP-based packet dropping.</a:t>
            </a:r>
            <a:endParaRPr lang="sv-SE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sidelink transmission control function operates based on a RRC re-configurable default </a:t>
            </a:r>
            <a:r>
              <a:rPr lang="en-US" dirty="0" smtClean="0"/>
              <a:t>configuration (e.g., a table).</a:t>
            </a:r>
            <a:endParaRPr lang="sv-SE" dirty="0"/>
          </a:p>
          <a:p>
            <a:pPr lvl="0"/>
            <a:r>
              <a:rPr lang="en-US" dirty="0"/>
              <a:t>Reporting of CBR by the UE to the </a:t>
            </a:r>
            <a:r>
              <a:rPr lang="en-US" dirty="0" err="1"/>
              <a:t>eNB</a:t>
            </a:r>
            <a:r>
              <a:rPr lang="en-US" dirty="0"/>
              <a:t> is supported, details up to RAN2.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52444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118</Words>
  <Application>Microsoft Office PowerPoint</Application>
  <PresentationFormat>On-screen Show 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V2V Congestion Control</vt:lpstr>
      <vt:lpstr>Proposals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pools for V2X</dc:title>
  <dc:creator>Ricardo Blasco</dc:creator>
  <cp:lastModifiedBy>Stefano Sorrentino</cp:lastModifiedBy>
  <cp:revision>17</cp:revision>
  <dcterms:created xsi:type="dcterms:W3CDTF">2016-08-22T07:25:02Z</dcterms:created>
  <dcterms:modified xsi:type="dcterms:W3CDTF">2016-08-23T13:18:11Z</dcterms:modified>
</cp:coreProperties>
</file>