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54F8A-D014-41C4-AAD7-E09017468164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FF5B7-36C9-454E-9032-DE962FBBA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8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7CD92C15-45C8-46C5-9684-80C005B3E97A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28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01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7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5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2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5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4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1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29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2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Gulim" pitchFamily="34" charset="-127"/>
              </a:rPr>
              <a:t>WF on CBR Measurement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Ericsson, 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R1-168079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875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dirty="0"/>
              <a:t>7.2.2.2.3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urgent to define the BSR measurement in order to contribute the ETSI harmonized standard for 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298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pPr lvl="0"/>
                <a:r>
                  <a:rPr lang="en-US" dirty="0"/>
                  <a:t>Sensing for CBR is only performed on system time/frequency resources used for data.</a:t>
                </a:r>
                <a:endParaRPr lang="sv-SE" dirty="0"/>
              </a:p>
              <a:p>
                <a:pPr lvl="0"/>
                <a:r>
                  <a:rPr lang="en-US" dirty="0"/>
                  <a:t>The sensing for determining CBR for LTE ITS is performed over a measuring interval of all V2V data </a:t>
                </a:r>
                <a:r>
                  <a:rPr lang="en-US" dirty="0" err="1"/>
                  <a:t>subframes</a:t>
                </a:r>
                <a:r>
                  <a:rPr lang="en-US" dirty="0"/>
                  <a:t> within the previous 100ms as follows:</a:t>
                </a:r>
                <a:endParaRPr lang="sv-SE" dirty="0"/>
              </a:p>
              <a:p>
                <a:pPr lvl="1"/>
                <a:r>
                  <a:rPr lang="en-US" dirty="0"/>
                  <a:t>The data system resources are divided into </a:t>
                </a:r>
                <a:r>
                  <a:rPr lang="en-US" dirty="0" err="1"/>
                  <a:t>subbands</a:t>
                </a:r>
                <a:r>
                  <a:rPr lang="en-US" dirty="0"/>
                  <a:t> </a:t>
                </a:r>
                <a:endParaRPr lang="sv-SE" dirty="0"/>
              </a:p>
              <a:p>
                <a:pPr lvl="2"/>
                <a:r>
                  <a:rPr lang="en-US" dirty="0"/>
                  <a:t>FFS the number of </a:t>
                </a:r>
                <a:r>
                  <a:rPr lang="en-US" dirty="0" err="1"/>
                  <a:t>subbands</a:t>
                </a:r>
                <a:r>
                  <a:rPr lang="en-US" dirty="0"/>
                  <a:t>, preferably aligned with supported PC5 scheduling granularity in frequency domain.</a:t>
                </a:r>
                <a:endParaRPr lang="sv-SE" dirty="0"/>
              </a:p>
              <a:p>
                <a:pPr lvl="1"/>
                <a:r>
                  <a:rPr lang="en-US" dirty="0"/>
                  <a:t>Each probe consists of measuring the average signal power S over a single data </a:t>
                </a:r>
                <a:r>
                  <a:rPr lang="en-US" dirty="0" err="1"/>
                  <a:t>subband</a:t>
                </a:r>
                <a:r>
                  <a:rPr lang="en-US" dirty="0"/>
                  <a:t> over a single </a:t>
                </a:r>
                <a:r>
                  <a:rPr lang="en-US" dirty="0" err="1"/>
                  <a:t>subframe</a:t>
                </a:r>
                <a:r>
                  <a:rPr lang="en-US" dirty="0"/>
                  <a:t>.</a:t>
                </a:r>
                <a:endParaRPr lang="sv-SE" dirty="0"/>
              </a:p>
              <a:p>
                <a:pPr lvl="1"/>
                <a:r>
                  <a:rPr lang="en-US" dirty="0"/>
                  <a:t>The probe is declared busy if S exceeds a pre-defined power threshold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𝒕𝒉</m:t>
                        </m:r>
                      </m:sub>
                    </m:sSub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𝑪𝑩𝑹</m:t>
                    </m:r>
                    <m:r>
                      <a:rPr lang="en-US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1" i="1">
                            <a:latin typeface="Cambria Math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pHide m:val="on"/>
                            <m:ctrlPr>
                              <a:rPr lang="sv-SE" b="1" i="1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∈{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𝑷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}</m:t>
                            </m:r>
                          </m:sub>
                          <m:sup/>
                          <m:e>
                            <m:r>
                              <a:rPr lang="sv-SE" b="1" i="1">
                                <a:latin typeface="Cambria Math"/>
                              </a:rPr>
                              <m:t>𝑩𝑾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(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)×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𝑩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(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)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pHide m:val="on"/>
                            <m:ctrlPr>
                              <a:rPr lang="sv-SE" b="1" i="1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∈{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𝑷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}</m:t>
                            </m:r>
                          </m:sub>
                          <m:sup/>
                          <m:e>
                            <m:r>
                              <a:rPr lang="sv-SE" b="1" i="1">
                                <a:latin typeface="Cambria Math"/>
                              </a:rPr>
                              <m:t>𝑩𝑾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(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𝒑</m:t>
                            </m:r>
                            <m:r>
                              <a:rPr lang="sv-SE" b="1" i="1">
                                <a:latin typeface="Cambria Math"/>
                              </a:rPr>
                              <m:t>)</m:t>
                            </m:r>
                          </m:e>
                        </m:nary>
                      </m:den>
                    </m:f>
                  </m:oMath>
                </a14:m>
                <a:r>
                  <a:rPr lang="en-US" dirty="0"/>
                  <a:t> </a:t>
                </a:r>
              </a:p>
              <a:p>
                <a:pPr lvl="2"/>
                <a:r>
                  <a:rPr lang="en-US" dirty="0"/>
                  <a:t>Where  {P} is the set of probes, BW(p) is the bandwidth of probe p and B(p) is a  binary variable indicating whether the probe  p is detected as busy</a:t>
                </a:r>
              </a:p>
              <a:p>
                <a:pPr lvl="1"/>
                <a:r>
                  <a:rPr lang="sv-SE" dirty="0"/>
                  <a:t>FFS whether </a:t>
                </a:r>
                <a:r>
                  <a:rPr lang="sv-SE" dirty="0" smtClean="0"/>
                  <a:t>each probe in the </a:t>
                </a:r>
                <a:r>
                  <a:rPr lang="sv-SE" dirty="0"/>
                  <a:t>probes set {P} </a:t>
                </a:r>
                <a:r>
                  <a:rPr lang="sv-SE" dirty="0" smtClean="0"/>
                  <a:t>consists of:</a:t>
                </a:r>
              </a:p>
              <a:p>
                <a:pPr lvl="2"/>
                <a:r>
                  <a:rPr lang="sv-SE" dirty="0" smtClean="0"/>
                  <a:t>Only data resources</a:t>
                </a:r>
              </a:p>
              <a:p>
                <a:pPr lvl="2"/>
                <a:r>
                  <a:rPr lang="sv-SE" dirty="0" smtClean="0"/>
                  <a:t>Data or SA resources or both</a:t>
                </a:r>
              </a:p>
              <a:p>
                <a:pPr lvl="2"/>
                <a:r>
                  <a:rPr lang="sv-SE" dirty="0"/>
                  <a:t>Data or SA resources or </a:t>
                </a:r>
                <a:r>
                  <a:rPr lang="sv-SE" dirty="0" smtClean="0"/>
                  <a:t>but not both</a:t>
                </a:r>
                <a:endParaRPr lang="sv-SE" dirty="0"/>
              </a:p>
              <a:p>
                <a:pPr lvl="1"/>
                <a:r>
                  <a:rPr lang="sv-SE" dirty="0"/>
                  <a:t>FFS whether the probes set {P} includes only the union of mode-2 pools, the union of mode-1 and mode-2 pools or all V2V subframes.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444" t="-1752" r="-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2444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259</Words>
  <Application>Microsoft Office PowerPoint</Application>
  <PresentationFormat>On-screen Show 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CBR Measurement</vt:lpstr>
      <vt:lpstr>Background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pools for V2X</dc:title>
  <dc:creator>Ricardo Blasco</dc:creator>
  <cp:lastModifiedBy>Stefano Sorrentino</cp:lastModifiedBy>
  <cp:revision>18</cp:revision>
  <dcterms:created xsi:type="dcterms:W3CDTF">2016-08-22T07:25:02Z</dcterms:created>
  <dcterms:modified xsi:type="dcterms:W3CDTF">2016-08-23T14:45:18Z</dcterms:modified>
</cp:coreProperties>
</file>