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0879" autoAdjust="0"/>
  </p:normalViewPr>
  <p:slideViewPr>
    <p:cSldViewPr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34380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37A60-99E6-47A1-8215-A413482417B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FB43-CBC7-4F91-945E-CA8475DE64A9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FC61-2DA9-4516-82C8-66D06791A3BF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DA6B-618D-44AB-97C5-4ADD5EC3978D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FDE79-95D3-4734-AF0D-E9016EDC2ECA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F69CB-F59F-4FAF-B447-4AC28BA38591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4109D-FE3D-4AFD-B42E-878DD4C08FBC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5FAD0-56C1-496A-A5A8-5CCE41A5CB87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31E30-7546-46C2-BCE2-A7D50820AE97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FD62C-1B34-4EC0-BD8B-D7F3056F5287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ED4DA-ED56-4F50-948E-C175EEDBD544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447D-984C-4C31-98D0-3DF5C5058A46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8A9A1-9E32-47C8-83E2-DAE063F15653}" type="datetime1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Clarification of Grant-free Transmission for </a:t>
            </a:r>
            <a:r>
              <a:rPr lang="en-US" dirty="0" err="1" smtClean="0"/>
              <a:t>mMTC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ZTE, ZTE Microelectronics, </a:t>
            </a:r>
            <a:r>
              <a:rPr lang="en-US" altLang="zh-CN" dirty="0" smtClean="0">
                <a:solidFill>
                  <a:schemeClr val="tx1"/>
                </a:solidFill>
              </a:rPr>
              <a:t>Qualcomm, LGE, []…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" y="212636"/>
            <a:ext cx="853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dirty="0">
                <a:latin typeface="Calibri" pitchFamily="34" charset="0"/>
                <a:cs typeface="Times New Roman" pitchFamily="18" charset="0"/>
              </a:rPr>
              <a:t>3GPP TSG RAN WG1 #</a:t>
            </a:r>
            <a:r>
              <a:rPr lang="en-GB" altLang="ko-KR" sz="2400" dirty="0" smtClean="0">
                <a:latin typeface="Calibri" pitchFamily="34" charset="0"/>
                <a:cs typeface="Times New Roman" pitchFamily="18" charset="0"/>
              </a:rPr>
              <a:t>86</a:t>
            </a:r>
            <a:r>
              <a:rPr lang="en-GB" altLang="ko-KR" sz="2400" dirty="0">
                <a:latin typeface="Calibri" pitchFamily="34" charset="0"/>
                <a:cs typeface="Times New Roman" pitchFamily="18" charset="0"/>
              </a:rPr>
              <a:t>				        R1-1</a:t>
            </a:r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68067</a:t>
            </a:r>
            <a:endParaRPr lang="en-US" altLang="zh-CN" sz="2400" dirty="0">
              <a:latin typeface="Calibri" pitchFamily="34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Gothenburg, Sweden</a:t>
            </a:r>
          </a:p>
          <a:p>
            <a:pPr eaLnBrk="0" hangingPunct="0"/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22</a:t>
            </a:r>
            <a:r>
              <a:rPr lang="en-US" altLang="ko-KR" sz="2400" baseline="30000" dirty="0" smtClean="0">
                <a:latin typeface="Calibri" pitchFamily="34" charset="0"/>
                <a:cs typeface="Times New Roman" pitchFamily="18" charset="0"/>
              </a:rPr>
              <a:t>nd</a:t>
            </a:r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 – 26</a:t>
            </a:r>
            <a:r>
              <a:rPr lang="en-US" altLang="ko-KR" sz="2400" baseline="30000" dirty="0" smtClean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  August 2016</a:t>
            </a:r>
            <a:endParaRPr lang="en-GB" altLang="ko-KR" sz="24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81000" y="14478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8.1.2.2</a:t>
            </a:r>
            <a:endParaRPr lang="en-US" altLang="ko-KR" dirty="0"/>
          </a:p>
          <a:p>
            <a:r>
              <a:rPr lang="en-US" altLang="ko-KR" dirty="0"/>
              <a:t>Document for </a:t>
            </a:r>
            <a:r>
              <a:rPr lang="en-US" altLang="ko-KR" dirty="0" smtClean="0"/>
              <a:t>decision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US" sz="2800" dirty="0" smtClean="0"/>
              <a:t>Autonomous/grant-free/contention based UL non-orthogonal multiple access has the following characteristics</a:t>
            </a:r>
          </a:p>
          <a:p>
            <a:pPr lvl="1"/>
            <a:r>
              <a:rPr lang="en-US" sz="2400" dirty="0" smtClean="0"/>
              <a:t>A transmission from UE does not need the dynamic and explicit scheduling grant from </a:t>
            </a:r>
            <a:r>
              <a:rPr lang="en-US" sz="2400" dirty="0" err="1" smtClean="0"/>
              <a:t>eNB</a:t>
            </a:r>
            <a:endParaRPr lang="en-US" sz="2400" dirty="0" smtClean="0"/>
          </a:p>
          <a:p>
            <a:pPr lvl="1"/>
            <a:r>
              <a:rPr lang="en-US" sz="2400" dirty="0" smtClean="0"/>
              <a:t>Multiple UEs can share the same time and frequency resources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 smtClean="0"/>
              <a:t>In grant-free mode of transmission</a:t>
            </a:r>
          </a:p>
          <a:p>
            <a:pPr lvl="1"/>
            <a:r>
              <a:rPr lang="en-US" altLang="zh-CN" sz="2400" dirty="0" smtClean="0"/>
              <a:t>a UE is allowed to randomly choose a code, a sequence or an </a:t>
            </a:r>
            <a:r>
              <a:rPr lang="en-US" altLang="zh-CN" sz="2400" dirty="0" err="1" smtClean="0"/>
              <a:t>interleaver</a:t>
            </a:r>
            <a:r>
              <a:rPr lang="en-US" altLang="zh-CN" sz="2400" dirty="0" smtClean="0"/>
              <a:t> pattern from a pool known to </a:t>
            </a:r>
            <a:r>
              <a:rPr lang="en-US" altLang="zh-CN" sz="2400" dirty="0" err="1" smtClean="0"/>
              <a:t>eNB</a:t>
            </a:r>
            <a:r>
              <a:rPr lang="en-US" altLang="zh-CN" sz="2400" dirty="0" smtClean="0"/>
              <a:t> and UE beforehand </a:t>
            </a:r>
          </a:p>
          <a:p>
            <a:pPr lvl="1"/>
            <a:r>
              <a:rPr lang="en-US" altLang="zh-CN" sz="2400" dirty="0" err="1" smtClean="0"/>
              <a:t>eNB</a:t>
            </a:r>
            <a:r>
              <a:rPr lang="en-US" altLang="zh-CN" sz="2400" dirty="0" smtClean="0"/>
              <a:t> receiver should perform blind detection for user separation</a:t>
            </a:r>
          </a:p>
          <a:p>
            <a:pPr lvl="2"/>
            <a:r>
              <a:rPr lang="en-US" altLang="zh-CN" sz="2000" dirty="0" smtClean="0"/>
              <a:t>including Preamble/DMRS-based blind detection</a:t>
            </a:r>
            <a:endParaRPr lang="en-US" altLang="zh-CN" sz="2000" dirty="0" smtClean="0">
              <a:solidFill>
                <a:srgbClr val="FF0000"/>
              </a:solidFill>
            </a:endParaRPr>
          </a:p>
          <a:p>
            <a:pPr marL="742950" lvl="2" indent="-342900"/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14937</TotalTime>
  <Words>115</Words>
  <Application>Microsoft Office PowerPoint</Application>
  <PresentationFormat>全屏显示(4:3)</PresentationFormat>
  <Paragraphs>20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Clarification of Grant-free Transmission for mMTC</vt:lpstr>
      <vt:lpstr>Background</vt:lpstr>
      <vt:lpstr>Proposals</vt:lpstr>
    </vt:vector>
  </TitlesOfParts>
  <Company>CMCC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RAN1#84b CMCC 5G contributions</dc:title>
  <dc:creator>Sen; Jiqing</dc:creator>
  <cp:lastModifiedBy>Windows 用户</cp:lastModifiedBy>
  <cp:revision>173</cp:revision>
  <dcterms:created xsi:type="dcterms:W3CDTF">2006-08-16T00:00:00Z</dcterms:created>
  <dcterms:modified xsi:type="dcterms:W3CDTF">2016-08-23T12:54:37Z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1460371898</vt:lpwstr>
  </property>
</Properties>
</file>