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8126" autoAdjust="0"/>
  </p:normalViewPr>
  <p:slideViewPr>
    <p:cSldViewPr>
      <p:cViewPr>
        <p:scale>
          <a:sx n="50" d="100"/>
          <a:sy n="50" d="100"/>
        </p:scale>
        <p:origin x="-1267" y="-41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HARQ bundling in HD-FDD for MTC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ZTE, </a:t>
            </a:r>
            <a:r>
              <a:rPr lang="en-US" altLang="zh-CN" dirty="0" err="1" smtClean="0"/>
              <a:t>Nubia</a:t>
            </a:r>
            <a:r>
              <a:rPr lang="en-US" altLang="zh-CN" dirty="0" smtClean="0"/>
              <a:t>, …</a:t>
            </a:r>
            <a:endParaRPr lang="zh-CN" altLang="en-US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49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144016" y="140439"/>
            <a:ext cx="88204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#86		 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</a:t>
            </a:r>
            <a:r>
              <a:rPr lang="en-US" altLang="zh-CN" sz="2400" dirty="0" smtClean="0"/>
              <a:t>R1-168061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Gothenburg, Sweden, 22</a:t>
            </a:r>
            <a:r>
              <a:rPr lang="en-US" altLang="zh-CN" sz="2400" b="1" baseline="30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nd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– 26</a:t>
            </a:r>
            <a:r>
              <a:rPr lang="en-US" altLang="zh-CN" sz="2400" b="1" baseline="30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August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 7.2.10.1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6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Background</a:t>
            </a:r>
            <a:endParaRPr lang="ko-KR" altLang="en-US" sz="6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1785926"/>
            <a:ext cx="838842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The following two issues are related to HARQ-ACK bundling design in HD-FDD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SzPct val="56000"/>
              <a:buFont typeface="Calibri" pitchFamily="34" charset="0"/>
              <a:buChar char="−"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Bundling size</a:t>
            </a:r>
          </a:p>
          <a:p>
            <a:pPr lvl="2">
              <a:spcAft>
                <a:spcPts val="600"/>
              </a:spcAft>
              <a:buSzPct val="56000"/>
              <a:buFont typeface="Calibri" pitchFamily="34" charset="0"/>
              <a:buChar char="−"/>
            </a:pP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Retransmission would be significantly increased if bundling size is larger than 4.  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SzPct val="56000"/>
              <a:buFont typeface="Calibri" pitchFamily="34" charset="0"/>
              <a:buChar char="−"/>
            </a:pPr>
            <a:r>
              <a:rPr lang="en-GB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Too frequent downlink to uplink switch and uplink to downlink switch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would cause resource waste .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10892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6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Proposal</a:t>
            </a:r>
            <a:endParaRPr lang="ko-KR" altLang="en-US" sz="6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628800"/>
            <a:ext cx="7992888" cy="3339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Following design principles should be considered for specifying HARQ-ACK bundling in HD-FDD  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SzPct val="56000"/>
              <a:buFont typeface="Calibri" pitchFamily="34" charset="0"/>
              <a:buChar char="−"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Bundling size is not larger than 4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SzPct val="56000"/>
              <a:buFont typeface="Calibri" pitchFamily="34" charset="0"/>
              <a:buChar char="−"/>
            </a:pP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Reduce the switch frequency of </a:t>
            </a:r>
            <a:r>
              <a:rPr lang="en-GB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downlink to uplink 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as much as possible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10892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1838</TotalTime>
  <Words>101</Words>
  <Application>Microsoft Office PowerPoint</Application>
  <PresentationFormat>全屏显示(4:3)</PresentationFormat>
  <Paragraphs>14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HARQ bundling in HD-FDD for MTC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physical layer aspects of random access procedure transmission</dc:title>
  <dc:creator>Yi Wang(Eason)</dc:creator>
  <cp:lastModifiedBy>ZTE</cp:lastModifiedBy>
  <cp:revision>96</cp:revision>
  <dcterms:created xsi:type="dcterms:W3CDTF">2015-11-15T19:00:12Z</dcterms:created>
  <dcterms:modified xsi:type="dcterms:W3CDTF">2016-08-23T09:06:34Z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(4)SIA8rbXXO6qdpSKKIzbE6QyA2Hfnw4ewgyEAmvqKjbcJ62lDexBNXweI9t4hcLINCHD6Oh2P
vm5ZgLCc5IEmQGFNY5TxorWuLLLGx5pneHhTQZIeDvHAwKKyflvtBTkvX44ErElkZP94JvBP
/2nfFbgx49STRWk5oFVy9hj4LTJWE53Q9bDiZpf4GNSbsmlXW3Nkelyo8KoX5TBROslKKQK1
2rAoQTgbQiBsG0iadR</vt:lpwstr>
  </property>
  <property fmtid="{D5CDD505-2E9C-101B-9397-08002B2CF9AE}" pid="3" name="_new_ms_pID_725431">
    <vt:lpwstr>Ul5HnoyhMbWCP8hVEt/A7c1Q6oZnoBODczwbGSVX0gPbTCH0rly/7b
3EPqURdBMuZa++a9UUOXPXKMoNYSXjxgqq1CuuVBcCC9mqAArqJMCX2rwixGnG7DTQSaRxlY
/GL/E5GpgFrOC6wMFxJlNobugw0D3NtRHzZ05fROmxI9DWMNDJG1jMjYG3ioDow1j66uiXW2
+IReGf5OHHb/dDK0/MRfKbgW0AuwtG4d/OMG</vt:lpwstr>
  </property>
  <property fmtid="{D5CDD505-2E9C-101B-9397-08002B2CF9AE}" pid="4" name="_new_ms_pID_725432">
    <vt:lpwstr>mO9g+7/8AX4b9gSix6vCdRMBYplt4iQiKJcr
/MCFd6Hj4SlR8DsRojVNOd2C60r0o5dqYJYonxcue5c1SdNln/25wtCA2sv0q5up6OGTsQY7
tl/hb3kUZINtNo//b8qnzTqnTDyqvmArcxKl6X9kVWhhapF79b53sqVfwTsvNB4BMXmGjMPW
gMYSH0xXpdrtYNBgW/wG4MV6TQDOVxji/CfsunT6gFLAz4SVVffGTE</vt:lpwstr>
  </property>
  <property fmtid="{D5CDD505-2E9C-101B-9397-08002B2CF9AE}" pid="5" name="_new_ms_pID_725433">
    <vt:lpwstr>O9/akDdQPSPUImIh+G
j22+sA==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1471852709</vt:lpwstr>
  </property>
  <property fmtid="{D5CDD505-2E9C-101B-9397-08002B2CF9AE}" pid="10" name="_2015_ms_pID_725343">
    <vt:lpwstr>(2)pu+nyoxBT982fS3AQAlYfX7SOwsncgpbygOEIPJkEuBus/An+PD1WY1DKau+KbJhjnc4473H
VdMCREDwvNiMRzBMxFuQt26TNHW9XfMeuIr+YbxkM8r7/kbyhENBiocUAlJv+5xIUuq2QdYm
KPZa+Zm6yYwY8bzVzgdcb0ceG5wmCC9NvTMvfUejR4LK6r2cZ7MPpcGO93Ldl8wTi0j692LL
ij0D/FKmsrQU3GvgBe</vt:lpwstr>
  </property>
  <property fmtid="{D5CDD505-2E9C-101B-9397-08002B2CF9AE}" pid="11" name="_2015_ms_pID_7253431">
    <vt:lpwstr>2mNoC7AESVn2eVeBWzgtxtM5Fu/L1Mv2kC1X0s7Bo1co93OdGmICrX
iVxcwwpCRB5Pc8pCJtn5TNQXJWLS3i7eD+kGyDS2CZX+ACFTjkIgztB13fzAG4wyPPeiuzSe
9kExsq4PR3eA32QiGSXxA0cr/FQ8W+CFEzGDYnGr2bwXxg==</vt:lpwstr>
  </property>
</Properties>
</file>