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Paging on non-anchor PRBs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sz="1800" b="1" dirty="0">
                <a:latin typeface="Arial" charset="0"/>
              </a:rPr>
              <a:t>168052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#86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Gothemburg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Sweden, 22-26 Aug 2016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/>
              <a:t>7.2.11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RAN#72 a new work item </a:t>
            </a:r>
            <a:r>
              <a:rPr lang="en-US" i="1" dirty="0" smtClean="0"/>
              <a:t>enhancements of NB-</a:t>
            </a:r>
            <a:r>
              <a:rPr lang="en-US" i="1" dirty="0" err="1" smtClean="0"/>
              <a:t>IoT</a:t>
            </a:r>
            <a:r>
              <a:rPr lang="en-US" i="1" dirty="0" smtClean="0"/>
              <a:t> was approved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One of the objectives is:</a:t>
            </a:r>
          </a:p>
          <a:p>
            <a:pPr lvl="1"/>
            <a:r>
              <a:rPr lang="en-US" dirty="0" smtClean="0"/>
              <a:t>Support </a:t>
            </a:r>
            <a:r>
              <a:rPr lang="en-US" dirty="0"/>
              <a:t>transmission of paging on a non-anchor NB-</a:t>
            </a:r>
            <a:r>
              <a:rPr lang="en-US" dirty="0" err="1"/>
              <a:t>IoT</a:t>
            </a:r>
            <a:r>
              <a:rPr lang="en-US" dirty="0"/>
              <a:t> PRB [RAN2, RAN1,RAN3]</a:t>
            </a:r>
          </a:p>
        </p:txBody>
      </p:sp>
    </p:spTree>
    <p:extLst>
      <p:ext uri="{BB962C8B-B14F-4D97-AF65-F5344CB8AC3E}">
        <p14:creationId xmlns:p14="http://schemas.microsoft.com/office/powerpoint/2010/main" val="362237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All Rel-13 UE monitor paging in the anchor PRB.</a:t>
            </a:r>
          </a:p>
          <a:p>
            <a:r>
              <a:rPr lang="en-US" dirty="0" smtClean="0"/>
              <a:t>Rel-14 UE may monitor paging in non-anchor PRB.</a:t>
            </a:r>
          </a:p>
          <a:p>
            <a:r>
              <a:rPr lang="en-US" dirty="0" smtClean="0"/>
              <a:t>It is desirable to distribute Rel-14 UE in a non-uniform way among anchor and non-anchor PRB.</a:t>
            </a:r>
          </a:p>
          <a:p>
            <a:r>
              <a:rPr lang="en-US" dirty="0" smtClean="0"/>
              <a:t>Also, it is desirable that monitoring is based on UE_ID to avoid unnecessary signaling to the network when the UE changes coverage (similar to </a:t>
            </a:r>
            <a:r>
              <a:rPr lang="en-US" dirty="0" err="1" smtClean="0"/>
              <a:t>eMTC</a:t>
            </a:r>
            <a:r>
              <a:rPr lang="en-US" dirty="0" smtClean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3450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/>
          </a:bodyPr>
          <a:lstStyle/>
          <a:p>
            <a:pPr lvl="0"/>
            <a:r>
              <a:rPr lang="en-US" sz="2400" dirty="0" smtClean="0"/>
              <a:t>A Rel-14 UE chooses the PRB for paging based on UE_ID</a:t>
            </a:r>
          </a:p>
          <a:p>
            <a:pPr lvl="0"/>
            <a:endParaRPr lang="en-US" sz="2400" dirty="0"/>
          </a:p>
          <a:p>
            <a:pPr lvl="0"/>
            <a:r>
              <a:rPr lang="en-US" sz="2400" dirty="0" smtClean="0"/>
              <a:t>It is possible to distribute Rel-14 UEs in a non-uniform way among anchor and non-anchor PRB</a:t>
            </a:r>
          </a:p>
          <a:p>
            <a:pPr lvl="1"/>
            <a:r>
              <a:rPr lang="en-US" sz="2000" dirty="0" smtClean="0"/>
              <a:t>FFS exact mechanism</a:t>
            </a:r>
          </a:p>
          <a:p>
            <a:pPr lvl="0"/>
            <a:endParaRPr lang="en-US" sz="2400" dirty="0"/>
          </a:p>
          <a:p>
            <a:pPr lvl="0"/>
            <a:r>
              <a:rPr lang="en-US" sz="2400" dirty="0" smtClean="0"/>
              <a:t>At least the following can be different between anchor and non-anchor PRBs for paging:</a:t>
            </a:r>
          </a:p>
          <a:p>
            <a:pPr lvl="1"/>
            <a:r>
              <a:rPr lang="en-US" sz="2000" dirty="0" smtClean="0"/>
              <a:t>Power boosting of NRS</a:t>
            </a:r>
          </a:p>
          <a:p>
            <a:pPr lvl="1"/>
            <a:r>
              <a:rPr lang="en-US" sz="2000" dirty="0" smtClean="0"/>
              <a:t>Number of repetitions for NPDCCH.</a:t>
            </a:r>
            <a:endParaRPr lang="en-US" sz="2000" dirty="0"/>
          </a:p>
          <a:p>
            <a:pPr lvl="0"/>
            <a:endParaRPr lang="en-US" sz="2400" dirty="0" smtClean="0"/>
          </a:p>
          <a:p>
            <a:pPr lvl="0"/>
            <a:r>
              <a:rPr lang="en-US" sz="2400" dirty="0" smtClean="0"/>
              <a:t>Send LS to RAN2 with these agreements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12748</TotalTime>
  <Words>186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MS PGothic</vt:lpstr>
      <vt:lpstr>SimSun</vt:lpstr>
      <vt:lpstr>Arial</vt:lpstr>
      <vt:lpstr>Calibri</vt:lpstr>
      <vt:lpstr>Office Theme</vt:lpstr>
      <vt:lpstr>WF on Paging on non-anchor PRBs</vt:lpstr>
      <vt:lpstr>Background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Rico Alvarino, Alberto</cp:lastModifiedBy>
  <cp:revision>1123</cp:revision>
  <dcterms:created xsi:type="dcterms:W3CDTF">2015-04-22T00:12:23Z</dcterms:created>
  <dcterms:modified xsi:type="dcterms:W3CDTF">2016-08-23T06:45:53Z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-357277313</vt:i4>
  </property>
  <property fmtid="{D5CDD505-2E9C-101B-9397-08002B2CF9AE}" pid="15" name="_EmailSubject">
    <vt:lpwstr>Two draft WFs related to UL DM-RS</vt:lpwstr>
  </property>
  <property fmtid="{D5CDD505-2E9C-101B-9397-08002B2CF9AE}" pid="16" name="_AuthorEmail">
    <vt:lpwstr>pgaal@qti.qualcomm.com</vt:lpwstr>
  </property>
  <property fmtid="{D5CDD505-2E9C-101B-9397-08002B2CF9AE}" pid="17" name="_AuthorEmailDisplayName">
    <vt:lpwstr>Gaal, Peter</vt:lpwstr>
  </property>
</Properties>
</file>