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0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uxiuqiang" initials="X" lastIdx="5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 varScale="1">
        <p:scale>
          <a:sx n="93" d="100"/>
          <a:sy n="93" d="100"/>
        </p:scale>
        <p:origin x="132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8/22/2016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73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8/22/2016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Low PAPR Techniques for NR Uplink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Qualcomm Inc., Samsung, </a:t>
            </a:r>
            <a:r>
              <a:rPr lang="en-US" sz="2000" dirty="0" err="1"/>
              <a:t>MediaTek</a:t>
            </a:r>
            <a:r>
              <a:rPr lang="en-US" sz="2000" dirty="0"/>
              <a:t>, Interdigital, </a:t>
            </a:r>
            <a:r>
              <a:rPr lang="en-US" sz="2000" dirty="0" smtClean="0"/>
              <a:t>Idaho </a:t>
            </a:r>
            <a:r>
              <a:rPr lang="en-US" sz="2000" dirty="0"/>
              <a:t>National Lab, IITH, </a:t>
            </a:r>
            <a:r>
              <a:rPr lang="en-US" sz="2000" dirty="0" err="1"/>
              <a:t>CEWiT</a:t>
            </a:r>
            <a:r>
              <a:rPr lang="en-US" sz="2000" dirty="0"/>
              <a:t>, Reliance-</a:t>
            </a:r>
            <a:r>
              <a:rPr lang="en-US" sz="2000" dirty="0" err="1"/>
              <a:t>jio</a:t>
            </a:r>
            <a:r>
              <a:rPr lang="en-US" sz="2000" dirty="0"/>
              <a:t>, </a:t>
            </a:r>
            <a:r>
              <a:rPr lang="en-US" sz="2000" dirty="0" err="1"/>
              <a:t>Tejas</a:t>
            </a:r>
            <a:r>
              <a:rPr lang="en-US" sz="2000" dirty="0"/>
              <a:t> Networks, </a:t>
            </a:r>
            <a:r>
              <a:rPr lang="en-US" sz="2000" dirty="0" err="1"/>
              <a:t>Oppo</a:t>
            </a:r>
            <a:r>
              <a:rPr lang="en-US" sz="2000" dirty="0"/>
              <a:t>, Vodafone, </a:t>
            </a:r>
            <a:r>
              <a:rPr lang="en-US" sz="2000" dirty="0" err="1"/>
              <a:t>Straightpath</a:t>
            </a:r>
            <a:r>
              <a:rPr lang="en-US" sz="2000" dirty="0"/>
              <a:t>, LG Electronics, National Taiwan University, </a:t>
            </a:r>
            <a:r>
              <a:rPr lang="en-US" sz="2000" dirty="0" smtClean="0"/>
              <a:t>[AT&amp;T], </a:t>
            </a:r>
            <a:r>
              <a:rPr lang="en-US" sz="2000" dirty="0"/>
              <a:t>Verizon </a:t>
            </a:r>
            <a:r>
              <a:rPr lang="en-US" sz="2000" dirty="0" smtClean="0"/>
              <a:t>Wireless, National Instrument, </a:t>
            </a:r>
            <a:r>
              <a:rPr lang="en-US" sz="2000" smtClean="0"/>
              <a:t>Spreadtrum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968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86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68051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Gothenburg, Sweden, Aug. 22-26, 2016</a:t>
            </a: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Agenda item: 8.1.2.1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ctr"/>
            <a:r>
              <a:rPr lang="en-US" sz="2800" dirty="0"/>
              <a:t>NR </a:t>
            </a:r>
            <a:r>
              <a:rPr lang="en-US" sz="2800" dirty="0" smtClean="0"/>
              <a:t>uplink should target at least the same link </a:t>
            </a:r>
            <a:r>
              <a:rPr lang="en-US" sz="2800" dirty="0"/>
              <a:t>budget (i.e. MCL) as </a:t>
            </a:r>
            <a:r>
              <a:rPr lang="en-US" sz="2800" dirty="0" smtClean="0"/>
              <a:t>LTE uplink, </a:t>
            </a:r>
            <a:r>
              <a:rPr lang="en-US" sz="2800" dirty="0"/>
              <a:t>with the same </a:t>
            </a:r>
            <a:r>
              <a:rPr lang="en-US" sz="2800" dirty="0" smtClean="0"/>
              <a:t>latency/BLER </a:t>
            </a:r>
            <a:r>
              <a:rPr lang="en-US" sz="2800" dirty="0"/>
              <a:t>target and RF </a:t>
            </a:r>
            <a:r>
              <a:rPr lang="en-US" sz="2800" dirty="0" smtClean="0"/>
              <a:t>configuration (e.g., carrier frequency, </a:t>
            </a:r>
            <a:r>
              <a:rPr lang="en-US" sz="2800" dirty="0" err="1" smtClean="0"/>
              <a:t>Tx</a:t>
            </a:r>
            <a:r>
              <a:rPr lang="en-US" sz="2800" dirty="0" smtClean="0"/>
              <a:t>/Rx antenna). </a:t>
            </a:r>
          </a:p>
          <a:p>
            <a:pPr fontAlgn="ctr"/>
            <a:endParaRPr lang="en-US" sz="2800" dirty="0" smtClean="0"/>
          </a:p>
          <a:p>
            <a:pPr fontAlgn="ctr"/>
            <a:r>
              <a:rPr lang="en-US" sz="2800" dirty="0" smtClean="0"/>
              <a:t>Low </a:t>
            </a:r>
            <a:r>
              <a:rPr lang="en-US" sz="2800" dirty="0"/>
              <a:t>PAPR techniques (including DFT-s-OFDM) should be evaluated for the uplink use cases.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12519</TotalTime>
  <Words>115</Words>
  <Application>Microsoft Office PowerPoint</Application>
  <PresentationFormat>On-screen Show (4:3)</PresentationFormat>
  <Paragraphs>12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Malgun Gothic</vt:lpstr>
      <vt:lpstr>Malgun Gothic</vt:lpstr>
      <vt:lpstr>宋体</vt:lpstr>
      <vt:lpstr>Arial</vt:lpstr>
      <vt:lpstr>Calibri</vt:lpstr>
      <vt:lpstr>Times New Roman</vt:lpstr>
      <vt:lpstr>Office Theme</vt:lpstr>
      <vt:lpstr>WF on Low PAPR Techniques for NR Uplink</vt:lpstr>
      <vt:lpstr>Proposals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</dc:creator>
  <cp:lastModifiedBy>Zeng, Wei</cp:lastModifiedBy>
  <cp:revision>296</cp:revision>
  <dcterms:created xsi:type="dcterms:W3CDTF">2006-08-16T00:00:00Z</dcterms:created>
  <dcterms:modified xsi:type="dcterms:W3CDTF">2016-08-23T08:03:04Z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(3)6/txzBmWA7fMi6+Yd6hyB2HTAn8jvlu7rSvjb8seKxXzuxCDQe3Aa271c60fVPc6q5eDhzpY
uQRkkzl01E7/SLuejQRUBoo/Hs42rNbofdISs5ybI7j/9u5DaGuXpmtzU54jAn1FgfEJZ+hn
N8ORizflVBbWN55lYdYUHaYQW4cZDfTJ4XsJv8z71wIMu0PQqJZjyqslJn08DOo1PAoD4KwW
vzC3XRoVXxCrkcKfiE</vt:lpwstr>
  </property>
  <property fmtid="{D5CDD505-2E9C-101B-9397-08002B2CF9AE}" pid="3" name="_2015_ms_pID_7253431">
    <vt:lpwstr>diaFwI/skwAEoShwQKWXbX3KZLv1bTHsNdmS8ZJruAP+iZGfMbNoS+
5/CzJpdbXwAEl1BZSf8gSHpjWp5/NATBLXUpLEFhlJXKEK2sMvP6Lr4B5I/eJZcarfkWbdxn
JWF1xCHcG4hBJXY3BQllhQFnpcdYNsE6O180HfuiGJdOqvMi/JfDy/0WKkn9dfwr00kw9011
YVRRO9oJLH1uTsvkjz/hAdVdA4PyCVwjk7Fh</vt:lpwstr>
  </property>
  <property fmtid="{D5CDD505-2E9C-101B-9397-08002B2CF9AE}" pid="4" name="_2015_ms_pID_7253432">
    <vt:lpwstr>uxRX5Lp9Daa50+WgtUCiC6/tb1PmOCoYOm8b
9t+dllbk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1471785517</vt:lpwstr>
  </property>
  <property fmtid="{D5CDD505-2E9C-101B-9397-08002B2CF9AE}" pid="9" name="_AdHocReviewCycleID">
    <vt:i4>83717325</vt:i4>
  </property>
  <property fmtid="{D5CDD505-2E9C-101B-9397-08002B2CF9AE}" pid="10" name="_NewReviewCycle">
    <vt:lpwstr/>
  </property>
  <property fmtid="{D5CDD505-2E9C-101B-9397-08002B2CF9AE}" pid="11" name="_EmailSubject">
    <vt:lpwstr>WF on Low PAPR Techniques for NR Uplink</vt:lpwstr>
  </property>
  <property fmtid="{D5CDD505-2E9C-101B-9397-08002B2CF9AE}" pid="12" name="_AuthorEmail">
    <vt:lpwstr>weizeng@qti.qualcomm.com</vt:lpwstr>
  </property>
  <property fmtid="{D5CDD505-2E9C-101B-9397-08002B2CF9AE}" pid="13" name="_AuthorEmailDisplayName">
    <vt:lpwstr>Zeng, Wei</vt:lpwstr>
  </property>
</Properties>
</file>