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262" r:id="rId6"/>
    <p:sldId id="261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Coding Selection for Control Channel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HiSilicon, CMCC, CUCC, Deutsche Telekom, Orange, Telecom Italia, Vodafone,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Unicom, MTK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Spreadtrum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R1-168042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172819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Channel Codes for NR control channel </a:t>
            </a:r>
            <a:r>
              <a:rPr lang="en-US" sz="2400" dirty="0" smtClean="0"/>
              <a:t> </a:t>
            </a:r>
            <a:endParaRPr lang="en-US" sz="2400" dirty="0"/>
          </a:p>
          <a:p>
            <a:pPr lvl="1"/>
            <a:r>
              <a:rPr lang="en-US" sz="2600" dirty="0" smtClean="0"/>
              <a:t>Polar </a:t>
            </a:r>
            <a:r>
              <a:rPr lang="en-US" sz="2600" dirty="0"/>
              <a:t>code </a:t>
            </a:r>
          </a:p>
          <a:p>
            <a:pPr lvl="1"/>
            <a:r>
              <a:rPr lang="en-US" sz="2600" dirty="0" smtClean="0"/>
              <a:t>LTE-TBCC</a:t>
            </a:r>
          </a:p>
          <a:p>
            <a:pPr lvl="1"/>
            <a:r>
              <a:rPr lang="en-US" sz="2600" dirty="0" smtClean="0"/>
              <a:t>RM</a:t>
            </a:r>
            <a:endParaRPr lang="en-US" sz="2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797152"/>
            <a:ext cx="8229600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/>
              <a:t>Comparison</a:t>
            </a:r>
            <a:endParaRPr lang="en-US" sz="1800" b="1" dirty="0" smtClean="0"/>
          </a:p>
          <a:p>
            <a:pPr lvl="1">
              <a:lnSpc>
                <a:spcPct val="90000"/>
              </a:lnSpc>
            </a:pPr>
            <a:r>
              <a:rPr lang="en-GB" sz="2400" dirty="0" smtClean="0"/>
              <a:t>BLER Performance 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Complexity 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False-Alarm probability of blind detection </a:t>
            </a:r>
          </a:p>
          <a:p>
            <a:pPr lvl="1"/>
            <a:endParaRPr lang="en-US" sz="18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2591544"/>
          <a:ext cx="7128792" cy="2133600"/>
        </p:xfrm>
        <a:graphic>
          <a:graphicData uri="http://schemas.openxmlformats.org/drawingml/2006/table">
            <a:tbl>
              <a:tblPr/>
              <a:tblGrid>
                <a:gridCol w="1930257"/>
                <a:gridCol w="1500639"/>
                <a:gridCol w="1822853"/>
                <a:gridCol w="1875043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Channel*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宋体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Modulation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QPSK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Coding scheme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RM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TBCC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Polar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Info. Block length (DL)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28 43 55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67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Coded Block length (DL)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288 576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Info. Block length (UL)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4 8 11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Coded Block length (UL)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20 24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Decoding 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 ML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Viterbi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SCL-X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/>
              <a:t>RAN1#86 (Aug </a:t>
            </a:r>
            <a:r>
              <a:rPr lang="en-US" b="1" dirty="0"/>
              <a:t>2016) </a:t>
            </a:r>
            <a:endParaRPr lang="en-US" sz="2800" dirty="0"/>
          </a:p>
          <a:p>
            <a:pPr lvl="1"/>
            <a:r>
              <a:rPr lang="en-US" sz="2400" dirty="0" smtClean="0"/>
              <a:t>Under equal complexity, Polar outperforms TBCC by </a:t>
            </a:r>
            <a:r>
              <a:rPr lang="en-US" sz="2400" b="1" dirty="0" smtClean="0"/>
              <a:t>1.5dB </a:t>
            </a:r>
          </a:p>
          <a:p>
            <a:pPr lvl="2"/>
            <a:r>
              <a:rPr lang="en-US" sz="2000" dirty="0" smtClean="0"/>
              <a:t>Legacy TBCC with Viterbi algorithm == Polar decoder with list 8 (SCL-8)</a:t>
            </a:r>
          </a:p>
          <a:p>
            <a:pPr lvl="2"/>
            <a:r>
              <a:rPr lang="en-US" sz="2000" dirty="0" smtClean="0"/>
              <a:t>Enhanced Polar decoder or new TBCC code can improve either by ~0.5dB at cost of more complexity, but the difference is still 1.5dB</a:t>
            </a:r>
          </a:p>
          <a:p>
            <a:pPr lvl="2"/>
            <a:r>
              <a:rPr lang="en-US" altLang="zh-CN" sz="2000" dirty="0" smtClean="0"/>
              <a:t>Summary plot on next slide [R1-167216 + list 8 results]</a:t>
            </a:r>
            <a:endParaRPr lang="en-US" sz="2000" dirty="0" smtClean="0"/>
          </a:p>
          <a:p>
            <a:pPr lvl="1"/>
            <a:r>
              <a:rPr lang="en-US" sz="2400" dirty="0" smtClean="0"/>
              <a:t>For larger info block sizes, TBCC will get worse and Polar code will get better</a:t>
            </a:r>
          </a:p>
          <a:p>
            <a:pPr lvl="2"/>
            <a:r>
              <a:rPr lang="en-US" sz="2000" dirty="0" smtClean="0"/>
              <a:t>UCI may use several hundred bits</a:t>
            </a:r>
          </a:p>
          <a:p>
            <a:pPr lvl="1"/>
            <a:r>
              <a:rPr lang="en-US" sz="2400" dirty="0" smtClean="0"/>
              <a:t>Both codes have false alarm probability of e.g. 16 bit CRC</a:t>
            </a:r>
          </a:p>
          <a:p>
            <a:pPr lvl="2"/>
            <a:r>
              <a:rPr lang="en-US" sz="2000" dirty="0" smtClean="0"/>
              <a:t>For both codes CRC is not used for error correction, only error detection</a:t>
            </a:r>
          </a:p>
        </p:txBody>
      </p:sp>
    </p:spTree>
    <p:extLst>
      <p:ext uri="{BB962C8B-B14F-4D97-AF65-F5344CB8AC3E}">
        <p14:creationId xmlns:p14="http://schemas.microsoft.com/office/powerpoint/2010/main" xmlns="" val="9342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8069330" cy="544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Polar code is considered as channel coding technique for NR </a:t>
            </a:r>
            <a:r>
              <a:rPr lang="en-US" altLang="zh-CN" dirty="0" smtClean="0"/>
              <a:t>for control channel UL and DL</a:t>
            </a:r>
          </a:p>
          <a:p>
            <a:pPr marL="1200150" lvl="3" indent="-342900"/>
            <a:r>
              <a:rPr lang="en-US" dirty="0" smtClean="0"/>
              <a:t>Even a low complexity small list size polar decoder is shown to have a performance advantage over TBCC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Further comparison of Polar and TBCC is encouraged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58FD3C-0C81-4AA1-B48A-20D6B09C2F10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c06861ca-3f08-4d07-bff7-bb15bac121f4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278</Words>
  <Application>Microsoft Office PowerPoint</Application>
  <PresentationFormat>On-screen Show (4:3)</PresentationFormat>
  <Paragraphs>51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Channel Coding Selection for Control Channel</vt:lpstr>
      <vt:lpstr>Background</vt:lpstr>
      <vt:lpstr>Observations</vt:lpstr>
      <vt:lpstr>Simulation Results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Carmela</cp:lastModifiedBy>
  <cp:revision>130</cp:revision>
  <dcterms:created xsi:type="dcterms:W3CDTF">2016-04-08T01:45:47Z</dcterms:created>
  <dcterms:modified xsi:type="dcterms:W3CDTF">2016-08-23T13:42:06Z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ContentTypeId">
    <vt:lpwstr>0x010100E148108D9109C944B70D5C8707C65226</vt:lpwstr>
  </property>
  <property fmtid="{D5CDD505-2E9C-101B-9397-08002B2CF9AE}" pid="6" name="_dlc_DocIdItemGuid">
    <vt:lpwstr>80783952-c3f8-4456-8330-5172087524bc</vt:lpwstr>
  </property>
  <property fmtid="{D5CDD505-2E9C-101B-9397-08002B2CF9AE}" pid="7" name="_NewReviewCycle">
    <vt:lpwstr/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1471959704</vt:lpwstr>
  </property>
</Properties>
</file>