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unified duplex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CMCC, NTT DOCOMO, CATR, Deutsche Telekom, Softbank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R1-167998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 22nd - 26th August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336" y="980728"/>
            <a:ext cx="8867328" cy="5616624"/>
          </a:xfrm>
        </p:spPr>
        <p:txBody>
          <a:bodyPr>
            <a:noAutofit/>
          </a:bodyPr>
          <a:lstStyle/>
          <a:p>
            <a:pPr lvl="0"/>
            <a:r>
              <a:rPr lang="en-GB" altLang="zh-CN" sz="1800" dirty="0" smtClean="0"/>
              <a:t>NR should support unified duplex, fulfilling the following design targets: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traditional FDD operation on a paired spectrum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different transmission directions in either part of a paired spectrum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TDD operation on an unpaired spectrum where the transmission direction of time resources is not dynamically changing;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TDD operation on an unpaired spectrum where the transmission direction of most time resources can be dynamically changing; 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It should allow support of full duplex in a forward compatible way</a:t>
            </a:r>
          </a:p>
          <a:p>
            <a:pPr lvl="1"/>
            <a:r>
              <a:rPr lang="en-US" altLang="zh-CN" sz="1800" dirty="0" smtClean="0"/>
              <a:t>Note: transmission directions include downlink, uplink,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, and backhaul link </a:t>
            </a:r>
            <a:endParaRPr lang="zh-CN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3660</TotalTime>
  <Words>135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unified duplex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Zukang Shen</cp:lastModifiedBy>
  <cp:revision>410</cp:revision>
  <dcterms:created xsi:type="dcterms:W3CDTF">2015-02-09T15:32:33Z</dcterms:created>
  <dcterms:modified xsi:type="dcterms:W3CDTF">2016-08-23T07:00:14Z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(3)cKd8jVCcBMGDkhsUl6iSeqP4/rZqoPhYiljb7hfaWoxi8HdMCUoFuP1VeZQ6D+dUg+morqCS
JacN2fkd1fGdNfSptGrgYARApD78Ea0ZYl8SQRF2JZwiBMVpo7FjSpvKMcqNWE/AZ7J21JU2
XnyRqGdhG7fe5GvJw1QjnGM04yM46/mQIivLLDFWlYEvEatLbbSg3P7zsIyoz/qMX4MZEd2U
pYCUFQHLtJry5kpswZ</vt:lpwstr>
  </property>
  <property fmtid="{D5CDD505-2E9C-101B-9397-08002B2CF9AE}" pid="6" name="_2015_ms_pID_7253431">
    <vt:lpwstr>nxo26EToNLlZWgkioe8hes284Yfdaegh381iVY9gJnrsts7fY20FYD
bijXTu6uZvvEtB8TlwO5x1NJhwj0p8mYpqhVkAZ2gwwSr/YNhN3nGIYfWZTco8sJeVapTKO2
78mrTejmq+Pqn212l9CjxSCrJzazdNqul9CvpOmeiu3GbQR+kW5fOMK4mcRYECKGgh1E6md6
jgXsypH+0QV5uu9RXE7bN77d0/bunZ2QL9Bv</vt:lpwstr>
  </property>
  <property fmtid="{D5CDD505-2E9C-101B-9397-08002B2CF9AE}" pid="7" name="_2015_ms_pID_7253432">
    <vt:lpwstr>B+zoV+qBUrF+eNMdVEdiW/d2eJ4XGLos4CXi
ffC4hvOsOxd/NzSZWKh5LZC+7DMzNA==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1471935598</vt:lpwstr>
  </property>
</Properties>
</file>