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61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7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5832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584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4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571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68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838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095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300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73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02907-2D59-4438-A5DE-C5CF1C29E73A}" type="datetimeFigureOut">
              <a:rPr lang="ko-KR" altLang="en-US" smtClean="0"/>
              <a:t>2016-08-23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8A026-784E-4708-9E95-5932D390A5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65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800" dirty="0"/>
              <a:t>WF on </a:t>
            </a:r>
            <a:r>
              <a:rPr lang="en-US" altLang="ko-KR" sz="4800" dirty="0" smtClean="0"/>
              <a:t>CDM aggregation </a:t>
            </a:r>
            <a:br>
              <a:rPr lang="en-US" altLang="ko-KR" sz="4800" dirty="0" smtClean="0"/>
            </a:br>
            <a:r>
              <a:rPr lang="en-US" altLang="ko-KR" sz="4800" dirty="0" smtClean="0"/>
              <a:t>for NP CSI-RS</a:t>
            </a:r>
            <a:endParaRPr lang="ko-KR" altLang="en-US" sz="48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altLang="ko-KR" dirty="0" smtClean="0"/>
              <a:t>Samsung, </a:t>
            </a:r>
            <a:r>
              <a:rPr lang="en-US" altLang="ko-KR" dirty="0" err="1" smtClean="0"/>
              <a:t>Xinwei</a:t>
            </a:r>
            <a:r>
              <a:rPr lang="en-US" altLang="ko-KR" dirty="0" smtClean="0"/>
              <a:t>, </a:t>
            </a:r>
            <a:r>
              <a:rPr lang="en-US" altLang="ko-KR" dirty="0" smtClean="0"/>
              <a:t>Ericsson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2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7.2.4.1.1</a:t>
            </a:r>
            <a:endParaRPr kumimoji="1" lang="en-US" altLang="ja-JP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2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R1-167996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63954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CDM aggregation can support core features for Rel.14 UEs</a:t>
            </a:r>
          </a:p>
          <a:p>
            <a:pPr lvl="1"/>
            <a:r>
              <a:rPr lang="en-US" altLang="ko-KR" dirty="0" smtClean="0"/>
              <a:t>Support flexible CSI-RS port sharing</a:t>
            </a:r>
          </a:p>
          <a:p>
            <a:pPr lvl="2"/>
            <a:r>
              <a:rPr lang="en-US" altLang="ko-KR" dirty="0" smtClean="0"/>
              <a:t>Between </a:t>
            </a:r>
            <a:r>
              <a:rPr lang="en-US" altLang="ko-KR" dirty="0"/>
              <a:t>CDM-8 and CDM-2/-</a:t>
            </a:r>
            <a:r>
              <a:rPr lang="en-US" altLang="ko-KR" dirty="0" smtClean="0"/>
              <a:t>4</a:t>
            </a:r>
          </a:p>
          <a:p>
            <a:pPr lvl="2"/>
            <a:r>
              <a:rPr lang="en-US" altLang="ko-KR" dirty="0" smtClean="0"/>
              <a:t>Between </a:t>
            </a:r>
            <a:r>
              <a:rPr lang="en-US" altLang="ko-KR" dirty="0" err="1" smtClean="0"/>
              <a:t>N</a:t>
            </a:r>
            <a:r>
              <a:rPr lang="en-US" altLang="ko-KR" baseline="-25000" dirty="0" err="1" smtClean="0"/>
              <a:t>k</a:t>
            </a:r>
            <a:r>
              <a:rPr lang="en-US" altLang="ko-KR" dirty="0" smtClean="0"/>
              <a:t>=4 and </a:t>
            </a:r>
            <a:r>
              <a:rPr lang="en-US" altLang="ko-KR" dirty="0" err="1" smtClean="0"/>
              <a:t>N</a:t>
            </a:r>
            <a:r>
              <a:rPr lang="en-US" altLang="ko-KR" baseline="-25000" dirty="0" err="1" smtClean="0"/>
              <a:t>k</a:t>
            </a:r>
            <a:r>
              <a:rPr lang="en-US" altLang="ko-KR" dirty="0" smtClean="0"/>
              <a:t>=8</a:t>
            </a:r>
          </a:p>
          <a:p>
            <a:pPr lvl="1"/>
            <a:r>
              <a:rPr lang="en-US" altLang="ko-KR" dirty="0" smtClean="0"/>
              <a:t>Full power utilization for 28-/32-port CSI-RS</a:t>
            </a:r>
          </a:p>
          <a:p>
            <a:pPr lvl="1"/>
            <a:r>
              <a:rPr lang="en-US" altLang="ko-KR" dirty="0" smtClean="0"/>
              <a:t>Etc.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82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CDM aggregation between multiple CSI-RS configurations should be studied in Rel.14</a:t>
            </a:r>
          </a:p>
          <a:p>
            <a:pPr lvl="1"/>
            <a:r>
              <a:rPr lang="en-US" altLang="ko-KR" sz="1600" dirty="0" smtClean="0"/>
              <a:t>E.g. CDM-2/-4 patterns in the different CSI-RS configurations can be aggregated in order of the CSI-RS configuration index</a:t>
            </a:r>
          </a:p>
          <a:p>
            <a:pPr lvl="1"/>
            <a:r>
              <a:rPr lang="en-US" altLang="ko-KR" sz="1600" dirty="0" smtClean="0"/>
              <a:t>Ex1: Two CDM-2 patterns in </a:t>
            </a:r>
            <a:r>
              <a:rPr lang="en-US" altLang="ko-KR" sz="1600" dirty="0"/>
              <a:t>the different CSI-RS configurations can be aggregated in </a:t>
            </a:r>
            <a:r>
              <a:rPr lang="en-US" altLang="ko-KR" sz="1600" dirty="0" smtClean="0"/>
              <a:t>order to achieve a CDM-4 pattern</a:t>
            </a:r>
          </a:p>
          <a:p>
            <a:pPr lvl="1"/>
            <a:r>
              <a:rPr lang="en-US" altLang="ko-KR" sz="1600" dirty="0" smtClean="0"/>
              <a:t>Ex2</a:t>
            </a:r>
            <a:r>
              <a:rPr lang="en-US" altLang="ko-KR" sz="1600" dirty="0"/>
              <a:t>: </a:t>
            </a:r>
            <a:r>
              <a:rPr lang="en-US" altLang="ko-KR" sz="1600" dirty="0" smtClean="0"/>
              <a:t>Two CDM-4 </a:t>
            </a:r>
            <a:r>
              <a:rPr lang="en-US" altLang="ko-KR" sz="1600" dirty="0"/>
              <a:t>patterns in the different CSI-RS configurations can be aggregated in order to achieve a </a:t>
            </a:r>
            <a:r>
              <a:rPr lang="en-US" altLang="ko-KR" sz="1600" dirty="0" smtClean="0"/>
              <a:t>CDM-8 pattern</a:t>
            </a:r>
          </a:p>
          <a:p>
            <a:pPr lvl="2"/>
            <a:r>
              <a:rPr lang="en-US" altLang="ko-KR" sz="1200" dirty="0" smtClean="0"/>
              <a:t>FFS whether this aggregation applies to {24 , 32}  ports only or it applies to {20, 24, 28, 32} ports</a:t>
            </a:r>
          </a:p>
          <a:p>
            <a:pPr lvl="1"/>
            <a:r>
              <a:rPr lang="en-US" altLang="ko-KR" sz="1600" dirty="0" smtClean="0"/>
              <a:t>Details and </a:t>
            </a:r>
            <a:r>
              <a:rPr lang="en-US" altLang="ko-KR" sz="1600" dirty="0"/>
              <a:t>simulation assumptions </a:t>
            </a:r>
            <a:r>
              <a:rPr lang="en-US" altLang="ko-KR" sz="1600" dirty="0" smtClean="0"/>
              <a:t>are FFS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319117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652802"/>
              </p:ext>
            </p:extLst>
          </p:nvPr>
        </p:nvGraphicFramePr>
        <p:xfrm>
          <a:off x="2467659" y="1646908"/>
          <a:ext cx="4320000" cy="356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288000"/>
                <a:gridCol w="576000"/>
                <a:gridCol w="288000"/>
                <a:gridCol w="288000"/>
                <a:gridCol w="288000"/>
              </a:tblGrid>
              <a:tr h="0">
                <a:tc rowSpan="1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PRB n</a:t>
                      </a:r>
                      <a:endParaRPr lang="ko-KR" altLang="en-US" sz="1200" dirty="0"/>
                    </a:p>
                  </a:txBody>
                  <a:tcPr vert="vert27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rgbClr val="FF0000"/>
                          </a:solidFill>
                        </a:rPr>
                        <a:t>15/16</a:t>
                      </a:r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rgbClr val="0070C0"/>
                          </a:solidFill>
                        </a:rPr>
                        <a:t>22/23</a:t>
                      </a:r>
                      <a:endParaRPr lang="ko-KR" altLang="en-US" sz="1200" b="0" dirty="0" smtClean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rgbClr val="FF0000"/>
                          </a:solidFill>
                        </a:rPr>
                        <a:t>19/20</a:t>
                      </a:r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rgbClr val="0070C0"/>
                          </a:solidFill>
                        </a:rPr>
                        <a:t>26/27</a:t>
                      </a:r>
                      <a:endParaRPr lang="ko-KR" altLang="en-US" sz="1200" b="0" dirty="0" smtClean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17/18</a:t>
                      </a:r>
                      <a:endParaRPr lang="ko-KR" alt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rgbClr val="0070C0"/>
                          </a:solidFill>
                        </a:rPr>
                        <a:t>24/25</a:t>
                      </a:r>
                      <a:endParaRPr lang="ko-KR" altLang="en-US" sz="1200" b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20/21</a:t>
                      </a:r>
                      <a:endParaRPr lang="ko-KR" alt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rgbClr val="0070C0"/>
                          </a:solidFill>
                        </a:rPr>
                        <a:t>28/29</a:t>
                      </a:r>
                      <a:endParaRPr lang="ko-KR" altLang="en-US" sz="1200" b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400" dirty="0"/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Slot 0</a:t>
                      </a:r>
                      <a:endParaRPr lang="ko-KR" altLang="en-US" sz="1200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Slot </a:t>
                      </a:r>
                      <a:r>
                        <a:rPr kumimoji="0" lang="en-US" altLang="ko-K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ko-KR" altLang="en-US" sz="1200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6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4127157" y="2117093"/>
            <a:ext cx="716692" cy="39541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5284574" y="2117093"/>
            <a:ext cx="716692" cy="39541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69557" y="3013017"/>
            <a:ext cx="437429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The first CDM-2 patterns of each 8-port CSI-RS configuration are aggregated into a new CDM-4 pattern</a:t>
            </a:r>
            <a:endParaRPr lang="ko-KR" altLang="en-US" sz="1400" dirty="0"/>
          </a:p>
        </p:txBody>
      </p:sp>
      <p:cxnSp>
        <p:nvCxnSpPr>
          <p:cNvPr id="8" name="직선 연결선 7"/>
          <p:cNvCxnSpPr/>
          <p:nvPr/>
        </p:nvCxnSpPr>
        <p:spPr>
          <a:xfrm flipH="1">
            <a:off x="3945923" y="2512509"/>
            <a:ext cx="292445" cy="50050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>
          <a:xfrm flipH="1">
            <a:off x="3945924" y="2446607"/>
            <a:ext cx="1338651" cy="5664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410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879</TotalTime>
  <Words>201</Words>
  <Application>Microsoft Office PowerPoint</Application>
  <PresentationFormat>화면 슬라이드 쇼(4:3)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CDM aggregation  for NP CSI-RS</vt:lpstr>
      <vt:lpstr>Background</vt:lpstr>
      <vt:lpstr>Proposal</vt:lpstr>
      <vt:lpstr>Example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Selective Precoding for NR UL MIMO</dc:title>
  <dc:creator>Hoondong</dc:creator>
  <cp:lastModifiedBy>Windows 사용자</cp:lastModifiedBy>
  <cp:revision>21</cp:revision>
  <dcterms:created xsi:type="dcterms:W3CDTF">2016-08-19T06:47:42Z</dcterms:created>
  <dcterms:modified xsi:type="dcterms:W3CDTF">2016-08-23T07:20:51Z</dcterms:modified>
</cp:coreProperties>
</file>